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6" r:id="rId2"/>
    <p:sldId id="258" r:id="rId3"/>
    <p:sldId id="257" r:id="rId4"/>
  </p:sldIdLst>
  <p:sldSz cx="9144000" cy="5143500" type="screen16x9"/>
  <p:notesSz cx="9144000" cy="5149850"/>
  <p:defaultTextStyle>
    <a:defPPr>
      <a:defRPr kern="0"/>
    </a:defPPr>
  </p:defaultTextStyle>
  <p:extLst>
    <p:ext uri="{EFAFB233-063F-42B5-8137-9DF3F51BA10A}">
      <p15:sldGuideLst xmlns="" xmlns:p15="http://schemas.microsoft.com/office/powerpoint/2012/main">
        <p15:guide id="1" orient="horz" pos="2876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57"/>
    <p:restoredTop sz="94694"/>
  </p:normalViewPr>
  <p:slideViewPr>
    <p:cSldViewPr>
      <p:cViewPr varScale="1">
        <p:scale>
          <a:sx n="113" d="100"/>
          <a:sy n="113" d="100"/>
        </p:scale>
        <p:origin x="-96" y="-1808"/>
      </p:cViewPr>
      <p:guideLst>
        <p:guide orient="horz" pos="2876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8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8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99507C-1248-9447-AFDF-F117DD64E754}" type="datetimeFigureOut">
              <a:rPr kumimoji="1" lang="ja-JP" altLang="en-US" smtClean="0"/>
              <a:t>23/04/11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4525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14400" y="2478088"/>
            <a:ext cx="7315200" cy="20288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4891088"/>
            <a:ext cx="3962400" cy="258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180013" y="4891088"/>
            <a:ext cx="3962400" cy="258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D72E06-97E8-654A-9185-E7E93661EA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3592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028950" y="644525"/>
            <a:ext cx="3086100" cy="173672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D72E06-97E8-654A-9185-E7E93661EA16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29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4"/>
            <a:ext cx="7772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23/04/11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23/04/11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23/04/11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23/04/11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23/04/11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78FE6CA4-EBAB-CD62-664D-EB535F89E0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247477"/>
            <a:ext cx="6858000" cy="1384995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="" xmlns:a16="http://schemas.microsoft.com/office/drawing/2014/main" id="{3EFB7980-80A7-D735-0025-D79D0EF00F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27699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="" xmlns:a16="http://schemas.microsoft.com/office/drawing/2014/main" id="{00C38CEB-5CAF-BEB7-40E9-EDAAD32D3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66046-36D1-9440-8EA3-091471CA11D5}" type="datetimeFigureOut">
              <a:rPr kumimoji="1" lang="ja-JP" altLang="en-US" smtClean="0"/>
              <a:t>23/04/11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="" xmlns:a16="http://schemas.microsoft.com/office/drawing/2014/main" id="{904F12CC-A9CB-BDA4-9791-D8A1D6482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="" xmlns:a16="http://schemas.microsoft.com/office/drawing/2014/main" id="{00383D56-7CB0-8301-61C3-A00A26DE3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14086-061D-2B4D-9F19-07A001BC6C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2060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5"/>
            <a:ext cx="822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4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4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23/04/11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4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6651">
        <a:defRPr>
          <a:latin typeface="+mn-lt"/>
          <a:ea typeface="+mn-ea"/>
          <a:cs typeface="+mn-cs"/>
        </a:defRPr>
      </a:lvl2pPr>
      <a:lvl3pPr marL="913303">
        <a:defRPr>
          <a:latin typeface="+mn-lt"/>
          <a:ea typeface="+mn-ea"/>
          <a:cs typeface="+mn-cs"/>
        </a:defRPr>
      </a:lvl3pPr>
      <a:lvl4pPr marL="1369954">
        <a:defRPr>
          <a:latin typeface="+mn-lt"/>
          <a:ea typeface="+mn-ea"/>
          <a:cs typeface="+mn-cs"/>
        </a:defRPr>
      </a:lvl4pPr>
      <a:lvl5pPr marL="1826605">
        <a:defRPr>
          <a:latin typeface="+mn-lt"/>
          <a:ea typeface="+mn-ea"/>
          <a:cs typeface="+mn-cs"/>
        </a:defRPr>
      </a:lvl5pPr>
      <a:lvl6pPr marL="2283257">
        <a:defRPr>
          <a:latin typeface="+mn-lt"/>
          <a:ea typeface="+mn-ea"/>
          <a:cs typeface="+mn-cs"/>
        </a:defRPr>
      </a:lvl6pPr>
      <a:lvl7pPr marL="2739908">
        <a:defRPr>
          <a:latin typeface="+mn-lt"/>
          <a:ea typeface="+mn-ea"/>
          <a:cs typeface="+mn-cs"/>
        </a:defRPr>
      </a:lvl7pPr>
      <a:lvl8pPr marL="3196560">
        <a:defRPr>
          <a:latin typeface="+mn-lt"/>
          <a:ea typeface="+mn-ea"/>
          <a:cs typeface="+mn-cs"/>
        </a:defRPr>
      </a:lvl8pPr>
      <a:lvl9pPr marL="3653211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6651">
        <a:defRPr>
          <a:latin typeface="+mn-lt"/>
          <a:ea typeface="+mn-ea"/>
          <a:cs typeface="+mn-cs"/>
        </a:defRPr>
      </a:lvl2pPr>
      <a:lvl3pPr marL="913303">
        <a:defRPr>
          <a:latin typeface="+mn-lt"/>
          <a:ea typeface="+mn-ea"/>
          <a:cs typeface="+mn-cs"/>
        </a:defRPr>
      </a:lvl3pPr>
      <a:lvl4pPr marL="1369954">
        <a:defRPr>
          <a:latin typeface="+mn-lt"/>
          <a:ea typeface="+mn-ea"/>
          <a:cs typeface="+mn-cs"/>
        </a:defRPr>
      </a:lvl4pPr>
      <a:lvl5pPr marL="1826605">
        <a:defRPr>
          <a:latin typeface="+mn-lt"/>
          <a:ea typeface="+mn-ea"/>
          <a:cs typeface="+mn-cs"/>
        </a:defRPr>
      </a:lvl5pPr>
      <a:lvl6pPr marL="2283257">
        <a:defRPr>
          <a:latin typeface="+mn-lt"/>
          <a:ea typeface="+mn-ea"/>
          <a:cs typeface="+mn-cs"/>
        </a:defRPr>
      </a:lvl6pPr>
      <a:lvl7pPr marL="2739908">
        <a:defRPr>
          <a:latin typeface="+mn-lt"/>
          <a:ea typeface="+mn-ea"/>
          <a:cs typeface="+mn-cs"/>
        </a:defRPr>
      </a:lvl7pPr>
      <a:lvl8pPr marL="3196560">
        <a:defRPr>
          <a:latin typeface="+mn-lt"/>
          <a:ea typeface="+mn-ea"/>
          <a:cs typeface="+mn-cs"/>
        </a:defRPr>
      </a:lvl8pPr>
      <a:lvl9pPr marL="365321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63" Type="http://schemas.openxmlformats.org/officeDocument/2006/relationships/image" Target="../media/image61.png"/><Relationship Id="rId50" Type="http://schemas.openxmlformats.org/officeDocument/2006/relationships/image" Target="../media/image48.png"/><Relationship Id="rId51" Type="http://schemas.openxmlformats.org/officeDocument/2006/relationships/image" Target="../media/image49.png"/><Relationship Id="rId52" Type="http://schemas.openxmlformats.org/officeDocument/2006/relationships/image" Target="../media/image50.png"/><Relationship Id="rId53" Type="http://schemas.openxmlformats.org/officeDocument/2006/relationships/image" Target="../media/image51.png"/><Relationship Id="rId54" Type="http://schemas.openxmlformats.org/officeDocument/2006/relationships/image" Target="../media/image52.png"/><Relationship Id="rId55" Type="http://schemas.openxmlformats.org/officeDocument/2006/relationships/image" Target="../media/image53.png"/><Relationship Id="rId56" Type="http://schemas.openxmlformats.org/officeDocument/2006/relationships/image" Target="../media/image54.png"/><Relationship Id="rId57" Type="http://schemas.openxmlformats.org/officeDocument/2006/relationships/image" Target="../media/image55.png"/><Relationship Id="rId58" Type="http://schemas.openxmlformats.org/officeDocument/2006/relationships/image" Target="../media/image56.png"/><Relationship Id="rId59" Type="http://schemas.openxmlformats.org/officeDocument/2006/relationships/image" Target="../media/image5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Relationship Id="rId43" Type="http://schemas.openxmlformats.org/officeDocument/2006/relationships/image" Target="../media/image41.png"/><Relationship Id="rId44" Type="http://schemas.openxmlformats.org/officeDocument/2006/relationships/image" Target="../media/image42.png"/><Relationship Id="rId45" Type="http://schemas.openxmlformats.org/officeDocument/2006/relationships/image" Target="../media/image43.png"/><Relationship Id="rId46" Type="http://schemas.openxmlformats.org/officeDocument/2006/relationships/image" Target="../media/image44.png"/><Relationship Id="rId47" Type="http://schemas.openxmlformats.org/officeDocument/2006/relationships/image" Target="../media/image45.png"/><Relationship Id="rId48" Type="http://schemas.openxmlformats.org/officeDocument/2006/relationships/image" Target="../media/image46.png"/><Relationship Id="rId49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60" Type="http://schemas.openxmlformats.org/officeDocument/2006/relationships/image" Target="../media/image58.png"/><Relationship Id="rId61" Type="http://schemas.openxmlformats.org/officeDocument/2006/relationships/image" Target="../media/image59.png"/><Relationship Id="rId62" Type="http://schemas.openxmlformats.org/officeDocument/2006/relationships/image" Target="../media/image60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="" xmlns:a16="http://schemas.microsoft.com/office/drawing/2014/main" id="{6BF81100-25D9-9B48-B8A2-F4095ADE1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" y="3950"/>
            <a:ext cx="9132725" cy="5135600"/>
          </a:xfrm>
          <a:prstGeom prst="rect">
            <a:avLst/>
          </a:prstGeom>
        </p:spPr>
      </p:pic>
      <p:pic>
        <p:nvPicPr>
          <p:cNvPr id="9" name="object 4">
            <a:extLst>
              <a:ext uri="{FF2B5EF4-FFF2-40B4-BE49-F238E27FC236}">
                <a16:creationId xmlns="" xmlns:a16="http://schemas.microsoft.com/office/drawing/2014/main" id="{ED6CFEB5-4727-CE46-A427-51A8DFD56B8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40762" y="4655579"/>
            <a:ext cx="254747" cy="255928"/>
          </a:xfrm>
          <a:prstGeom prst="rect">
            <a:avLst/>
          </a:prstGeom>
        </p:spPr>
      </p:pic>
      <p:pic>
        <p:nvPicPr>
          <p:cNvPr id="10" name="object 5">
            <a:extLst>
              <a:ext uri="{FF2B5EF4-FFF2-40B4-BE49-F238E27FC236}">
                <a16:creationId xmlns="" xmlns:a16="http://schemas.microsoft.com/office/drawing/2014/main" id="{2339FD91-6933-384C-8E50-E03766AE43F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1833" y="130438"/>
            <a:ext cx="3929602" cy="2347819"/>
          </a:xfrm>
          <a:prstGeom prst="rect">
            <a:avLst/>
          </a:prstGeom>
        </p:spPr>
      </p:pic>
      <p:pic>
        <p:nvPicPr>
          <p:cNvPr id="11" name="object 6">
            <a:extLst>
              <a:ext uri="{FF2B5EF4-FFF2-40B4-BE49-F238E27FC236}">
                <a16:creationId xmlns="" xmlns:a16="http://schemas.microsoft.com/office/drawing/2014/main" id="{D6796A6D-5784-8D4D-BEFC-85957255B479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92552" y="481160"/>
            <a:ext cx="3289848" cy="1708070"/>
          </a:xfrm>
          <a:prstGeom prst="rect">
            <a:avLst/>
          </a:prstGeom>
        </p:spPr>
      </p:pic>
      <p:sp>
        <p:nvSpPr>
          <p:cNvPr id="12" name="object 7">
            <a:extLst>
              <a:ext uri="{FF2B5EF4-FFF2-40B4-BE49-F238E27FC236}">
                <a16:creationId xmlns="" xmlns:a16="http://schemas.microsoft.com/office/drawing/2014/main" id="{7D54F0E4-BEBE-9945-8690-C77101C33574}"/>
              </a:ext>
            </a:extLst>
          </p:cNvPr>
          <p:cNvSpPr/>
          <p:nvPr/>
        </p:nvSpPr>
        <p:spPr>
          <a:xfrm>
            <a:off x="2932583" y="496591"/>
            <a:ext cx="539596" cy="315734"/>
          </a:xfrm>
          <a:custGeom>
            <a:avLst/>
            <a:gdLst/>
            <a:ahLst/>
            <a:cxnLst/>
            <a:rect l="l" t="t" r="r" b="b"/>
            <a:pathLst>
              <a:path w="794385" h="464819">
                <a:moveTo>
                  <a:pt x="242531" y="50901"/>
                </a:moveTo>
                <a:lnTo>
                  <a:pt x="0" y="50901"/>
                </a:lnTo>
                <a:lnTo>
                  <a:pt x="0" y="119481"/>
                </a:lnTo>
                <a:lnTo>
                  <a:pt x="81737" y="119481"/>
                </a:lnTo>
                <a:lnTo>
                  <a:pt x="81737" y="456031"/>
                </a:lnTo>
                <a:lnTo>
                  <a:pt x="160794" y="456031"/>
                </a:lnTo>
                <a:lnTo>
                  <a:pt x="160794" y="119481"/>
                </a:lnTo>
                <a:lnTo>
                  <a:pt x="242531" y="119481"/>
                </a:lnTo>
                <a:lnTo>
                  <a:pt x="242531" y="50901"/>
                </a:lnTo>
                <a:close/>
              </a:path>
              <a:path w="794385" h="464819">
                <a:moveTo>
                  <a:pt x="506031" y="294690"/>
                </a:moveTo>
                <a:lnTo>
                  <a:pt x="501726" y="251434"/>
                </a:lnTo>
                <a:lnTo>
                  <a:pt x="486930" y="216052"/>
                </a:lnTo>
                <a:lnTo>
                  <a:pt x="458838" y="192151"/>
                </a:lnTo>
                <a:lnTo>
                  <a:pt x="414604" y="183375"/>
                </a:lnTo>
                <a:lnTo>
                  <a:pt x="394690" y="185140"/>
                </a:lnTo>
                <a:lnTo>
                  <a:pt x="375945" y="190639"/>
                </a:lnTo>
                <a:lnTo>
                  <a:pt x="359321" y="200177"/>
                </a:lnTo>
                <a:lnTo>
                  <a:pt x="345770" y="214033"/>
                </a:lnTo>
                <a:lnTo>
                  <a:pt x="344703" y="214033"/>
                </a:lnTo>
                <a:lnTo>
                  <a:pt x="344703" y="0"/>
                </a:lnTo>
                <a:lnTo>
                  <a:pt x="269417" y="0"/>
                </a:lnTo>
                <a:lnTo>
                  <a:pt x="269417" y="456018"/>
                </a:lnTo>
                <a:lnTo>
                  <a:pt x="344703" y="456018"/>
                </a:lnTo>
                <a:lnTo>
                  <a:pt x="344703" y="325348"/>
                </a:lnTo>
                <a:lnTo>
                  <a:pt x="345478" y="299199"/>
                </a:lnTo>
                <a:lnTo>
                  <a:pt x="350545" y="272592"/>
                </a:lnTo>
                <a:lnTo>
                  <a:pt x="363982" y="251929"/>
                </a:lnTo>
                <a:lnTo>
                  <a:pt x="389877" y="243611"/>
                </a:lnTo>
                <a:lnTo>
                  <a:pt x="414172" y="250494"/>
                </a:lnTo>
                <a:lnTo>
                  <a:pt x="426237" y="268020"/>
                </a:lnTo>
                <a:lnTo>
                  <a:pt x="430326" y="291477"/>
                </a:lnTo>
                <a:lnTo>
                  <a:pt x="430745" y="316204"/>
                </a:lnTo>
                <a:lnTo>
                  <a:pt x="430745" y="456018"/>
                </a:lnTo>
                <a:lnTo>
                  <a:pt x="506031" y="456018"/>
                </a:lnTo>
                <a:lnTo>
                  <a:pt x="506031" y="294690"/>
                </a:lnTo>
                <a:close/>
              </a:path>
              <a:path w="794385" h="464819">
                <a:moveTo>
                  <a:pt x="794245" y="336105"/>
                </a:moveTo>
                <a:lnTo>
                  <a:pt x="794181" y="326428"/>
                </a:lnTo>
                <a:lnTo>
                  <a:pt x="790333" y="289318"/>
                </a:lnTo>
                <a:lnTo>
                  <a:pt x="789520" y="281470"/>
                </a:lnTo>
                <a:lnTo>
                  <a:pt x="775068" y="242036"/>
                </a:lnTo>
                <a:lnTo>
                  <a:pt x="770343" y="236080"/>
                </a:lnTo>
                <a:lnTo>
                  <a:pt x="750455" y="211010"/>
                </a:lnTo>
                <a:lnTo>
                  <a:pt x="723265" y="195326"/>
                </a:lnTo>
                <a:lnTo>
                  <a:pt x="723265" y="289318"/>
                </a:lnTo>
                <a:lnTo>
                  <a:pt x="622706" y="289318"/>
                </a:lnTo>
                <a:lnTo>
                  <a:pt x="627951" y="269430"/>
                </a:lnTo>
                <a:lnTo>
                  <a:pt x="638086" y="252412"/>
                </a:lnTo>
                <a:lnTo>
                  <a:pt x="653173" y="240538"/>
                </a:lnTo>
                <a:lnTo>
                  <a:pt x="673252" y="236080"/>
                </a:lnTo>
                <a:lnTo>
                  <a:pt x="692785" y="240614"/>
                </a:lnTo>
                <a:lnTo>
                  <a:pt x="707732" y="252615"/>
                </a:lnTo>
                <a:lnTo>
                  <a:pt x="717943" y="269659"/>
                </a:lnTo>
                <a:lnTo>
                  <a:pt x="723265" y="289318"/>
                </a:lnTo>
                <a:lnTo>
                  <a:pt x="723265" y="195326"/>
                </a:lnTo>
                <a:lnTo>
                  <a:pt x="715225" y="190677"/>
                </a:lnTo>
                <a:lnTo>
                  <a:pt x="668959" y="183388"/>
                </a:lnTo>
                <a:lnTo>
                  <a:pt x="622808" y="190576"/>
                </a:lnTo>
                <a:lnTo>
                  <a:pt x="586955" y="210667"/>
                </a:lnTo>
                <a:lnTo>
                  <a:pt x="561390" y="241465"/>
                </a:lnTo>
                <a:lnTo>
                  <a:pt x="546061" y="280784"/>
                </a:lnTo>
                <a:lnTo>
                  <a:pt x="540969" y="326428"/>
                </a:lnTo>
                <a:lnTo>
                  <a:pt x="546823" y="371563"/>
                </a:lnTo>
                <a:lnTo>
                  <a:pt x="563803" y="409689"/>
                </a:lnTo>
                <a:lnTo>
                  <a:pt x="591032" y="439064"/>
                </a:lnTo>
                <a:lnTo>
                  <a:pt x="627621" y="457949"/>
                </a:lnTo>
                <a:lnTo>
                  <a:pt x="672719" y="464629"/>
                </a:lnTo>
                <a:lnTo>
                  <a:pt x="712241" y="459181"/>
                </a:lnTo>
                <a:lnTo>
                  <a:pt x="746582" y="443255"/>
                </a:lnTo>
                <a:lnTo>
                  <a:pt x="773963" y="417449"/>
                </a:lnTo>
                <a:lnTo>
                  <a:pt x="779475" y="407085"/>
                </a:lnTo>
                <a:lnTo>
                  <a:pt x="792632" y="382358"/>
                </a:lnTo>
                <a:lnTo>
                  <a:pt x="723265" y="371055"/>
                </a:lnTo>
                <a:lnTo>
                  <a:pt x="714527" y="385533"/>
                </a:lnTo>
                <a:lnTo>
                  <a:pt x="703440" y="396938"/>
                </a:lnTo>
                <a:lnTo>
                  <a:pt x="689610" y="404406"/>
                </a:lnTo>
                <a:lnTo>
                  <a:pt x="672719" y="407085"/>
                </a:lnTo>
                <a:lnTo>
                  <a:pt x="648004" y="400685"/>
                </a:lnTo>
                <a:lnTo>
                  <a:pt x="631913" y="384098"/>
                </a:lnTo>
                <a:lnTo>
                  <a:pt x="623189" y="361264"/>
                </a:lnTo>
                <a:lnTo>
                  <a:pt x="620560" y="336105"/>
                </a:lnTo>
                <a:lnTo>
                  <a:pt x="794245" y="3361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957"/>
          </a:p>
        </p:txBody>
      </p:sp>
      <p:sp>
        <p:nvSpPr>
          <p:cNvPr id="13" name="object 8">
            <a:extLst>
              <a:ext uri="{FF2B5EF4-FFF2-40B4-BE49-F238E27FC236}">
                <a16:creationId xmlns="" xmlns:a16="http://schemas.microsoft.com/office/drawing/2014/main" id="{23F253BE-E24A-CB41-9F25-13364ABA970D}"/>
              </a:ext>
            </a:extLst>
          </p:cNvPr>
          <p:cNvSpPr/>
          <p:nvPr/>
        </p:nvSpPr>
        <p:spPr>
          <a:xfrm>
            <a:off x="3593347" y="523628"/>
            <a:ext cx="185903" cy="282953"/>
          </a:xfrm>
          <a:custGeom>
            <a:avLst/>
            <a:gdLst/>
            <a:ahLst/>
            <a:cxnLst/>
            <a:rect l="l" t="t" r="r" b="b"/>
            <a:pathLst>
              <a:path w="273685" h="416559">
                <a:moveTo>
                  <a:pt x="138747" y="0"/>
                </a:moveTo>
                <a:lnTo>
                  <a:pt x="93380" y="6886"/>
                </a:lnTo>
                <a:lnTo>
                  <a:pt x="57333" y="26188"/>
                </a:lnTo>
                <a:lnTo>
                  <a:pt x="30632" y="55865"/>
                </a:lnTo>
                <a:lnTo>
                  <a:pt x="13303" y="93878"/>
                </a:lnTo>
                <a:lnTo>
                  <a:pt x="5372" y="138188"/>
                </a:lnTo>
                <a:lnTo>
                  <a:pt x="89268" y="138188"/>
                </a:lnTo>
                <a:lnTo>
                  <a:pt x="91410" y="114421"/>
                </a:lnTo>
                <a:lnTo>
                  <a:pt x="100358" y="92013"/>
                </a:lnTo>
                <a:lnTo>
                  <a:pt x="116264" y="75350"/>
                </a:lnTo>
                <a:lnTo>
                  <a:pt x="139280" y="68821"/>
                </a:lnTo>
                <a:lnTo>
                  <a:pt x="161494" y="74989"/>
                </a:lnTo>
                <a:lnTo>
                  <a:pt x="177861" y="90738"/>
                </a:lnTo>
                <a:lnTo>
                  <a:pt x="187978" y="111930"/>
                </a:lnTo>
                <a:lnTo>
                  <a:pt x="191439" y="134429"/>
                </a:lnTo>
                <a:lnTo>
                  <a:pt x="181667" y="172415"/>
                </a:lnTo>
                <a:lnTo>
                  <a:pt x="158032" y="214083"/>
                </a:lnTo>
                <a:lnTo>
                  <a:pt x="129053" y="253837"/>
                </a:lnTo>
                <a:lnTo>
                  <a:pt x="103250" y="286080"/>
                </a:lnTo>
                <a:lnTo>
                  <a:pt x="0" y="416217"/>
                </a:lnTo>
                <a:lnTo>
                  <a:pt x="273176" y="416217"/>
                </a:lnTo>
                <a:lnTo>
                  <a:pt x="273176" y="347383"/>
                </a:lnTo>
                <a:lnTo>
                  <a:pt x="140360" y="347383"/>
                </a:lnTo>
                <a:lnTo>
                  <a:pt x="200050" y="278015"/>
                </a:lnTo>
                <a:lnTo>
                  <a:pt x="226707" y="245234"/>
                </a:lnTo>
                <a:lnTo>
                  <a:pt x="249185" y="210591"/>
                </a:lnTo>
                <a:lnTo>
                  <a:pt x="264706" y="172823"/>
                </a:lnTo>
                <a:lnTo>
                  <a:pt x="270497" y="130670"/>
                </a:lnTo>
                <a:lnTo>
                  <a:pt x="263919" y="88580"/>
                </a:lnTo>
                <a:lnTo>
                  <a:pt x="245492" y="52611"/>
                </a:lnTo>
                <a:lnTo>
                  <a:pt x="217180" y="24620"/>
                </a:lnTo>
                <a:lnTo>
                  <a:pt x="180944" y="6464"/>
                </a:lnTo>
                <a:lnTo>
                  <a:pt x="138747" y="0"/>
                </a:lnTo>
                <a:close/>
              </a:path>
            </a:pathLst>
          </a:custGeom>
          <a:solidFill>
            <a:srgbClr val="FBB040"/>
          </a:solidFill>
        </p:spPr>
        <p:txBody>
          <a:bodyPr wrap="square" lIns="0" tIns="0" rIns="0" bIns="0" rtlCol="0"/>
          <a:lstStyle/>
          <a:p>
            <a:endParaRPr sz="957"/>
          </a:p>
        </p:txBody>
      </p:sp>
      <p:sp>
        <p:nvSpPr>
          <p:cNvPr id="14" name="object 9">
            <a:extLst>
              <a:ext uri="{FF2B5EF4-FFF2-40B4-BE49-F238E27FC236}">
                <a16:creationId xmlns="" xmlns:a16="http://schemas.microsoft.com/office/drawing/2014/main" id="{06E68F52-3F0C-184A-9089-8ABB3CCF399F}"/>
              </a:ext>
            </a:extLst>
          </p:cNvPr>
          <p:cNvSpPr/>
          <p:nvPr/>
        </p:nvSpPr>
        <p:spPr>
          <a:xfrm>
            <a:off x="3812500" y="496591"/>
            <a:ext cx="367494" cy="315734"/>
          </a:xfrm>
          <a:custGeom>
            <a:avLst/>
            <a:gdLst/>
            <a:ahLst/>
            <a:cxnLst/>
            <a:rect l="l" t="t" r="r" b="b"/>
            <a:pathLst>
              <a:path w="541020" h="464819">
                <a:moveTo>
                  <a:pt x="236613" y="294690"/>
                </a:moveTo>
                <a:lnTo>
                  <a:pt x="232308" y="251434"/>
                </a:lnTo>
                <a:lnTo>
                  <a:pt x="217525" y="216052"/>
                </a:lnTo>
                <a:lnTo>
                  <a:pt x="189420" y="192151"/>
                </a:lnTo>
                <a:lnTo>
                  <a:pt x="145186" y="183375"/>
                </a:lnTo>
                <a:lnTo>
                  <a:pt x="125285" y="185178"/>
                </a:lnTo>
                <a:lnTo>
                  <a:pt x="106540" y="190906"/>
                </a:lnTo>
                <a:lnTo>
                  <a:pt x="89903" y="201079"/>
                </a:lnTo>
                <a:lnTo>
                  <a:pt x="76352" y="216179"/>
                </a:lnTo>
                <a:lnTo>
                  <a:pt x="75285" y="216179"/>
                </a:lnTo>
                <a:lnTo>
                  <a:pt x="75285" y="191985"/>
                </a:lnTo>
                <a:lnTo>
                  <a:pt x="0" y="191985"/>
                </a:lnTo>
                <a:lnTo>
                  <a:pt x="0" y="456018"/>
                </a:lnTo>
                <a:lnTo>
                  <a:pt x="75285" y="456018"/>
                </a:lnTo>
                <a:lnTo>
                  <a:pt x="75285" y="325348"/>
                </a:lnTo>
                <a:lnTo>
                  <a:pt x="76073" y="299199"/>
                </a:lnTo>
                <a:lnTo>
                  <a:pt x="81127" y="272592"/>
                </a:lnTo>
                <a:lnTo>
                  <a:pt x="94564" y="251929"/>
                </a:lnTo>
                <a:lnTo>
                  <a:pt x="120459" y="243611"/>
                </a:lnTo>
                <a:lnTo>
                  <a:pt x="144767" y="250494"/>
                </a:lnTo>
                <a:lnTo>
                  <a:pt x="156819" y="268020"/>
                </a:lnTo>
                <a:lnTo>
                  <a:pt x="160921" y="291477"/>
                </a:lnTo>
                <a:lnTo>
                  <a:pt x="161328" y="316204"/>
                </a:lnTo>
                <a:lnTo>
                  <a:pt x="161328" y="456018"/>
                </a:lnTo>
                <a:lnTo>
                  <a:pt x="236613" y="456018"/>
                </a:lnTo>
                <a:lnTo>
                  <a:pt x="236613" y="294690"/>
                </a:lnTo>
                <a:close/>
              </a:path>
              <a:path w="541020" h="464819">
                <a:moveTo>
                  <a:pt x="540435" y="0"/>
                </a:moveTo>
                <a:lnTo>
                  <a:pt x="472681" y="0"/>
                </a:lnTo>
                <a:lnTo>
                  <a:pt x="472681" y="323735"/>
                </a:lnTo>
                <a:lnTo>
                  <a:pt x="468376" y="350304"/>
                </a:lnTo>
                <a:lnTo>
                  <a:pt x="456006" y="374154"/>
                </a:lnTo>
                <a:lnTo>
                  <a:pt x="436384" y="391337"/>
                </a:lnTo>
                <a:lnTo>
                  <a:pt x="410298" y="397941"/>
                </a:lnTo>
                <a:lnTo>
                  <a:pt x="384213" y="391337"/>
                </a:lnTo>
                <a:lnTo>
                  <a:pt x="364591" y="374154"/>
                </a:lnTo>
                <a:lnTo>
                  <a:pt x="352221" y="350304"/>
                </a:lnTo>
                <a:lnTo>
                  <a:pt x="347916" y="323735"/>
                </a:lnTo>
                <a:lnTo>
                  <a:pt x="352221" y="297256"/>
                </a:lnTo>
                <a:lnTo>
                  <a:pt x="364591" y="273596"/>
                </a:lnTo>
                <a:lnTo>
                  <a:pt x="384213" y="256590"/>
                </a:lnTo>
                <a:lnTo>
                  <a:pt x="410298" y="250063"/>
                </a:lnTo>
                <a:lnTo>
                  <a:pt x="436384" y="256590"/>
                </a:lnTo>
                <a:lnTo>
                  <a:pt x="456006" y="273596"/>
                </a:lnTo>
                <a:lnTo>
                  <a:pt x="468376" y="297256"/>
                </a:lnTo>
                <a:lnTo>
                  <a:pt x="472681" y="323735"/>
                </a:lnTo>
                <a:lnTo>
                  <a:pt x="472681" y="0"/>
                </a:lnTo>
                <a:lnTo>
                  <a:pt x="465150" y="0"/>
                </a:lnTo>
                <a:lnTo>
                  <a:pt x="465150" y="216179"/>
                </a:lnTo>
                <a:lnTo>
                  <a:pt x="464070" y="216179"/>
                </a:lnTo>
                <a:lnTo>
                  <a:pt x="449643" y="202209"/>
                </a:lnTo>
                <a:lnTo>
                  <a:pt x="432079" y="191922"/>
                </a:lnTo>
                <a:lnTo>
                  <a:pt x="412496" y="185559"/>
                </a:lnTo>
                <a:lnTo>
                  <a:pt x="392010" y="183388"/>
                </a:lnTo>
                <a:lnTo>
                  <a:pt x="341198" y="195326"/>
                </a:lnTo>
                <a:lnTo>
                  <a:pt x="303352" y="226809"/>
                </a:lnTo>
                <a:lnTo>
                  <a:pt x="279717" y="271411"/>
                </a:lnTo>
                <a:lnTo>
                  <a:pt x="271551" y="322668"/>
                </a:lnTo>
                <a:lnTo>
                  <a:pt x="276758" y="364896"/>
                </a:lnTo>
                <a:lnTo>
                  <a:pt x="292036" y="403529"/>
                </a:lnTo>
                <a:lnTo>
                  <a:pt x="316865" y="435254"/>
                </a:lnTo>
                <a:lnTo>
                  <a:pt x="350723" y="456730"/>
                </a:lnTo>
                <a:lnTo>
                  <a:pt x="393090" y="464629"/>
                </a:lnTo>
                <a:lnTo>
                  <a:pt x="413562" y="462445"/>
                </a:lnTo>
                <a:lnTo>
                  <a:pt x="433044" y="456018"/>
                </a:lnTo>
                <a:lnTo>
                  <a:pt x="450265" y="445579"/>
                </a:lnTo>
                <a:lnTo>
                  <a:pt x="464070" y="431292"/>
                </a:lnTo>
                <a:lnTo>
                  <a:pt x="465150" y="431292"/>
                </a:lnTo>
                <a:lnTo>
                  <a:pt x="465150" y="456018"/>
                </a:lnTo>
                <a:lnTo>
                  <a:pt x="540435" y="456018"/>
                </a:lnTo>
                <a:lnTo>
                  <a:pt x="540435" y="431292"/>
                </a:lnTo>
                <a:lnTo>
                  <a:pt x="540435" y="397941"/>
                </a:lnTo>
                <a:lnTo>
                  <a:pt x="540435" y="250063"/>
                </a:lnTo>
                <a:lnTo>
                  <a:pt x="540435" y="216179"/>
                </a:lnTo>
                <a:lnTo>
                  <a:pt x="5404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957"/>
          </a:p>
        </p:txBody>
      </p:sp>
      <p:sp>
        <p:nvSpPr>
          <p:cNvPr id="15" name="object 10">
            <a:extLst>
              <a:ext uri="{FF2B5EF4-FFF2-40B4-BE49-F238E27FC236}">
                <a16:creationId xmlns="" xmlns:a16="http://schemas.microsoft.com/office/drawing/2014/main" id="{81B6703F-A0E0-7D4D-982A-0A705DEB9BD5}"/>
              </a:ext>
            </a:extLst>
          </p:cNvPr>
          <p:cNvSpPr/>
          <p:nvPr/>
        </p:nvSpPr>
        <p:spPr>
          <a:xfrm>
            <a:off x="2220404" y="934410"/>
            <a:ext cx="53916" cy="275621"/>
          </a:xfrm>
          <a:custGeom>
            <a:avLst/>
            <a:gdLst/>
            <a:ahLst/>
            <a:cxnLst/>
            <a:rect l="l" t="t" r="r" b="b"/>
            <a:pathLst>
              <a:path w="79375" h="405764">
                <a:moveTo>
                  <a:pt x="79044" y="0"/>
                </a:moveTo>
                <a:lnTo>
                  <a:pt x="0" y="0"/>
                </a:lnTo>
                <a:lnTo>
                  <a:pt x="0" y="405472"/>
                </a:lnTo>
                <a:lnTo>
                  <a:pt x="79044" y="405472"/>
                </a:lnTo>
                <a:lnTo>
                  <a:pt x="79044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>
            <a:endParaRPr sz="957"/>
          </a:p>
        </p:txBody>
      </p:sp>
      <p:sp>
        <p:nvSpPr>
          <p:cNvPr id="16" name="object 11">
            <a:extLst>
              <a:ext uri="{FF2B5EF4-FFF2-40B4-BE49-F238E27FC236}">
                <a16:creationId xmlns="" xmlns:a16="http://schemas.microsoft.com/office/drawing/2014/main" id="{36EFD3F0-A320-5740-8A98-F639F1E159DC}"/>
              </a:ext>
            </a:extLst>
          </p:cNvPr>
          <p:cNvSpPr/>
          <p:nvPr/>
        </p:nvSpPr>
        <p:spPr>
          <a:xfrm>
            <a:off x="2311717" y="900085"/>
            <a:ext cx="1868528" cy="315734"/>
          </a:xfrm>
          <a:custGeom>
            <a:avLst/>
            <a:gdLst/>
            <a:ahLst/>
            <a:cxnLst/>
            <a:rect l="l" t="t" r="r" b="b"/>
            <a:pathLst>
              <a:path w="2750820" h="464819">
                <a:moveTo>
                  <a:pt x="236613" y="294678"/>
                </a:moveTo>
                <a:lnTo>
                  <a:pt x="232321" y="251421"/>
                </a:lnTo>
                <a:lnTo>
                  <a:pt x="217525" y="216027"/>
                </a:lnTo>
                <a:lnTo>
                  <a:pt x="189433" y="192138"/>
                </a:lnTo>
                <a:lnTo>
                  <a:pt x="145186" y="183362"/>
                </a:lnTo>
                <a:lnTo>
                  <a:pt x="125285" y="185153"/>
                </a:lnTo>
                <a:lnTo>
                  <a:pt x="106540" y="190893"/>
                </a:lnTo>
                <a:lnTo>
                  <a:pt x="89916" y="201053"/>
                </a:lnTo>
                <a:lnTo>
                  <a:pt x="76352" y="216166"/>
                </a:lnTo>
                <a:lnTo>
                  <a:pt x="75285" y="216166"/>
                </a:lnTo>
                <a:lnTo>
                  <a:pt x="75285" y="191973"/>
                </a:lnTo>
                <a:lnTo>
                  <a:pt x="0" y="191973"/>
                </a:lnTo>
                <a:lnTo>
                  <a:pt x="0" y="456006"/>
                </a:lnTo>
                <a:lnTo>
                  <a:pt x="75285" y="456006"/>
                </a:lnTo>
                <a:lnTo>
                  <a:pt x="75285" y="325335"/>
                </a:lnTo>
                <a:lnTo>
                  <a:pt x="76073" y="299173"/>
                </a:lnTo>
                <a:lnTo>
                  <a:pt x="81140" y="272567"/>
                </a:lnTo>
                <a:lnTo>
                  <a:pt x="94576" y="251904"/>
                </a:lnTo>
                <a:lnTo>
                  <a:pt x="120459" y="243598"/>
                </a:lnTo>
                <a:lnTo>
                  <a:pt x="144767" y="250482"/>
                </a:lnTo>
                <a:lnTo>
                  <a:pt x="156832" y="267995"/>
                </a:lnTo>
                <a:lnTo>
                  <a:pt x="160921" y="291465"/>
                </a:lnTo>
                <a:lnTo>
                  <a:pt x="161328" y="316191"/>
                </a:lnTo>
                <a:lnTo>
                  <a:pt x="161328" y="456006"/>
                </a:lnTo>
                <a:lnTo>
                  <a:pt x="236613" y="456006"/>
                </a:lnTo>
                <a:lnTo>
                  <a:pt x="236613" y="294678"/>
                </a:lnTo>
                <a:close/>
              </a:path>
              <a:path w="2750820" h="464819">
                <a:moveTo>
                  <a:pt x="421055" y="191846"/>
                </a:moveTo>
                <a:lnTo>
                  <a:pt x="374802" y="191846"/>
                </a:lnTo>
                <a:lnTo>
                  <a:pt x="374802" y="102946"/>
                </a:lnTo>
                <a:lnTo>
                  <a:pt x="299516" y="102946"/>
                </a:lnTo>
                <a:lnTo>
                  <a:pt x="299516" y="191846"/>
                </a:lnTo>
                <a:lnTo>
                  <a:pt x="273710" y="191846"/>
                </a:lnTo>
                <a:lnTo>
                  <a:pt x="273710" y="255346"/>
                </a:lnTo>
                <a:lnTo>
                  <a:pt x="299516" y="255346"/>
                </a:lnTo>
                <a:lnTo>
                  <a:pt x="299516" y="456006"/>
                </a:lnTo>
                <a:lnTo>
                  <a:pt x="374802" y="456006"/>
                </a:lnTo>
                <a:lnTo>
                  <a:pt x="374802" y="255346"/>
                </a:lnTo>
                <a:lnTo>
                  <a:pt x="421055" y="255346"/>
                </a:lnTo>
                <a:lnTo>
                  <a:pt x="421055" y="191846"/>
                </a:lnTo>
                <a:close/>
              </a:path>
              <a:path w="2750820" h="464819">
                <a:moveTo>
                  <a:pt x="672172" y="336092"/>
                </a:moveTo>
                <a:lnTo>
                  <a:pt x="672109" y="326415"/>
                </a:lnTo>
                <a:lnTo>
                  <a:pt x="668261" y="289306"/>
                </a:lnTo>
                <a:lnTo>
                  <a:pt x="667448" y="281444"/>
                </a:lnTo>
                <a:lnTo>
                  <a:pt x="652995" y="242023"/>
                </a:lnTo>
                <a:lnTo>
                  <a:pt x="648271" y="236067"/>
                </a:lnTo>
                <a:lnTo>
                  <a:pt x="628383" y="210985"/>
                </a:lnTo>
                <a:lnTo>
                  <a:pt x="601192" y="195313"/>
                </a:lnTo>
                <a:lnTo>
                  <a:pt x="601192" y="289306"/>
                </a:lnTo>
                <a:lnTo>
                  <a:pt x="500634" y="289306"/>
                </a:lnTo>
                <a:lnTo>
                  <a:pt x="505879" y="269417"/>
                </a:lnTo>
                <a:lnTo>
                  <a:pt x="516013" y="252399"/>
                </a:lnTo>
                <a:lnTo>
                  <a:pt x="531101" y="240525"/>
                </a:lnTo>
                <a:lnTo>
                  <a:pt x="551180" y="236067"/>
                </a:lnTo>
                <a:lnTo>
                  <a:pt x="570712" y="240601"/>
                </a:lnTo>
                <a:lnTo>
                  <a:pt x="585660" y="252603"/>
                </a:lnTo>
                <a:lnTo>
                  <a:pt x="595871" y="269633"/>
                </a:lnTo>
                <a:lnTo>
                  <a:pt x="601192" y="289306"/>
                </a:lnTo>
                <a:lnTo>
                  <a:pt x="601192" y="195313"/>
                </a:lnTo>
                <a:lnTo>
                  <a:pt x="593153" y="190665"/>
                </a:lnTo>
                <a:lnTo>
                  <a:pt x="546887" y="183375"/>
                </a:lnTo>
                <a:lnTo>
                  <a:pt x="500735" y="190550"/>
                </a:lnTo>
                <a:lnTo>
                  <a:pt x="464883" y="210642"/>
                </a:lnTo>
                <a:lnTo>
                  <a:pt x="439318" y="241452"/>
                </a:lnTo>
                <a:lnTo>
                  <a:pt x="423989" y="280771"/>
                </a:lnTo>
                <a:lnTo>
                  <a:pt x="418896" y="326415"/>
                </a:lnTo>
                <a:lnTo>
                  <a:pt x="424751" y="371551"/>
                </a:lnTo>
                <a:lnTo>
                  <a:pt x="441731" y="409676"/>
                </a:lnTo>
                <a:lnTo>
                  <a:pt x="468960" y="439039"/>
                </a:lnTo>
                <a:lnTo>
                  <a:pt x="505548" y="457936"/>
                </a:lnTo>
                <a:lnTo>
                  <a:pt x="550646" y="464616"/>
                </a:lnTo>
                <a:lnTo>
                  <a:pt x="590169" y="459168"/>
                </a:lnTo>
                <a:lnTo>
                  <a:pt x="624509" y="443230"/>
                </a:lnTo>
                <a:lnTo>
                  <a:pt x="651891" y="417423"/>
                </a:lnTo>
                <a:lnTo>
                  <a:pt x="657402" y="407073"/>
                </a:lnTo>
                <a:lnTo>
                  <a:pt x="670560" y="382346"/>
                </a:lnTo>
                <a:lnTo>
                  <a:pt x="601192" y="371043"/>
                </a:lnTo>
                <a:lnTo>
                  <a:pt x="592455" y="385508"/>
                </a:lnTo>
                <a:lnTo>
                  <a:pt x="581367" y="396913"/>
                </a:lnTo>
                <a:lnTo>
                  <a:pt x="567537" y="404380"/>
                </a:lnTo>
                <a:lnTo>
                  <a:pt x="550646" y="407073"/>
                </a:lnTo>
                <a:lnTo>
                  <a:pt x="525932" y="400659"/>
                </a:lnTo>
                <a:lnTo>
                  <a:pt x="509841" y="384073"/>
                </a:lnTo>
                <a:lnTo>
                  <a:pt x="501116" y="361238"/>
                </a:lnTo>
                <a:lnTo>
                  <a:pt x="498487" y="336092"/>
                </a:lnTo>
                <a:lnTo>
                  <a:pt x="672172" y="336092"/>
                </a:lnTo>
                <a:close/>
              </a:path>
              <a:path w="2750820" h="464819">
                <a:moveTo>
                  <a:pt x="880275" y="189814"/>
                </a:moveTo>
                <a:lnTo>
                  <a:pt x="872820" y="187223"/>
                </a:lnTo>
                <a:lnTo>
                  <a:pt x="865073" y="185178"/>
                </a:lnTo>
                <a:lnTo>
                  <a:pt x="857135" y="183845"/>
                </a:lnTo>
                <a:lnTo>
                  <a:pt x="849083" y="183362"/>
                </a:lnTo>
                <a:lnTo>
                  <a:pt x="829144" y="185737"/>
                </a:lnTo>
                <a:lnTo>
                  <a:pt x="811441" y="192709"/>
                </a:lnTo>
                <a:lnTo>
                  <a:pt x="796137" y="204012"/>
                </a:lnTo>
                <a:lnTo>
                  <a:pt x="783475" y="219392"/>
                </a:lnTo>
                <a:lnTo>
                  <a:pt x="782408" y="219392"/>
                </a:lnTo>
                <a:lnTo>
                  <a:pt x="782408" y="191960"/>
                </a:lnTo>
                <a:lnTo>
                  <a:pt x="707123" y="191960"/>
                </a:lnTo>
                <a:lnTo>
                  <a:pt x="707123" y="456006"/>
                </a:lnTo>
                <a:lnTo>
                  <a:pt x="782408" y="456006"/>
                </a:lnTo>
                <a:lnTo>
                  <a:pt x="782408" y="337159"/>
                </a:lnTo>
                <a:lnTo>
                  <a:pt x="784059" y="306311"/>
                </a:lnTo>
                <a:lnTo>
                  <a:pt x="791603" y="278282"/>
                </a:lnTo>
                <a:lnTo>
                  <a:pt x="808939" y="257911"/>
                </a:lnTo>
                <a:lnTo>
                  <a:pt x="839939" y="250050"/>
                </a:lnTo>
                <a:lnTo>
                  <a:pt x="848296" y="250659"/>
                </a:lnTo>
                <a:lnTo>
                  <a:pt x="856348" y="252463"/>
                </a:lnTo>
                <a:lnTo>
                  <a:pt x="863993" y="255485"/>
                </a:lnTo>
                <a:lnTo>
                  <a:pt x="871131" y="259727"/>
                </a:lnTo>
                <a:lnTo>
                  <a:pt x="880275" y="189814"/>
                </a:lnTo>
                <a:close/>
              </a:path>
              <a:path w="2750820" h="464819">
                <a:moveTo>
                  <a:pt x="1145273" y="294678"/>
                </a:moveTo>
                <a:lnTo>
                  <a:pt x="1140968" y="251421"/>
                </a:lnTo>
                <a:lnTo>
                  <a:pt x="1126185" y="216027"/>
                </a:lnTo>
                <a:lnTo>
                  <a:pt x="1098080" y="192138"/>
                </a:lnTo>
                <a:lnTo>
                  <a:pt x="1053846" y="183362"/>
                </a:lnTo>
                <a:lnTo>
                  <a:pt x="1033945" y="185153"/>
                </a:lnTo>
                <a:lnTo>
                  <a:pt x="1015199" y="190893"/>
                </a:lnTo>
                <a:lnTo>
                  <a:pt x="998562" y="201053"/>
                </a:lnTo>
                <a:lnTo>
                  <a:pt x="985012" y="216166"/>
                </a:lnTo>
                <a:lnTo>
                  <a:pt x="983945" y="216166"/>
                </a:lnTo>
                <a:lnTo>
                  <a:pt x="983945" y="191973"/>
                </a:lnTo>
                <a:lnTo>
                  <a:pt x="908659" y="191973"/>
                </a:lnTo>
                <a:lnTo>
                  <a:pt x="908659" y="456006"/>
                </a:lnTo>
                <a:lnTo>
                  <a:pt x="983945" y="456006"/>
                </a:lnTo>
                <a:lnTo>
                  <a:pt x="983945" y="325335"/>
                </a:lnTo>
                <a:lnTo>
                  <a:pt x="984732" y="299173"/>
                </a:lnTo>
                <a:lnTo>
                  <a:pt x="989799" y="272567"/>
                </a:lnTo>
                <a:lnTo>
                  <a:pt x="1003236" y="251904"/>
                </a:lnTo>
                <a:lnTo>
                  <a:pt x="1029119" y="243598"/>
                </a:lnTo>
                <a:lnTo>
                  <a:pt x="1053426" y="250482"/>
                </a:lnTo>
                <a:lnTo>
                  <a:pt x="1065491" y="267995"/>
                </a:lnTo>
                <a:lnTo>
                  <a:pt x="1069581" y="291465"/>
                </a:lnTo>
                <a:lnTo>
                  <a:pt x="1069987" y="316191"/>
                </a:lnTo>
                <a:lnTo>
                  <a:pt x="1069987" y="456006"/>
                </a:lnTo>
                <a:lnTo>
                  <a:pt x="1145273" y="456006"/>
                </a:lnTo>
                <a:lnTo>
                  <a:pt x="1145273" y="294678"/>
                </a:lnTo>
                <a:close/>
              </a:path>
              <a:path w="2750820" h="464819">
                <a:moveTo>
                  <a:pt x="1448549" y="191973"/>
                </a:moveTo>
                <a:lnTo>
                  <a:pt x="1381874" y="191973"/>
                </a:lnTo>
                <a:lnTo>
                  <a:pt x="1381874" y="323723"/>
                </a:lnTo>
                <a:lnTo>
                  <a:pt x="1377480" y="350291"/>
                </a:lnTo>
                <a:lnTo>
                  <a:pt x="1364932" y="374129"/>
                </a:lnTo>
                <a:lnTo>
                  <a:pt x="1345120" y="391325"/>
                </a:lnTo>
                <a:lnTo>
                  <a:pt x="1318958" y="397929"/>
                </a:lnTo>
                <a:lnTo>
                  <a:pt x="1292872" y="391325"/>
                </a:lnTo>
                <a:lnTo>
                  <a:pt x="1273238" y="374129"/>
                </a:lnTo>
                <a:lnTo>
                  <a:pt x="1260868" y="350291"/>
                </a:lnTo>
                <a:lnTo>
                  <a:pt x="1256576" y="323723"/>
                </a:lnTo>
                <a:lnTo>
                  <a:pt x="1260868" y="297230"/>
                </a:lnTo>
                <a:lnTo>
                  <a:pt x="1273238" y="273570"/>
                </a:lnTo>
                <a:lnTo>
                  <a:pt x="1292872" y="256565"/>
                </a:lnTo>
                <a:lnTo>
                  <a:pt x="1318958" y="250050"/>
                </a:lnTo>
                <a:lnTo>
                  <a:pt x="1345120" y="256565"/>
                </a:lnTo>
                <a:lnTo>
                  <a:pt x="1364932" y="273570"/>
                </a:lnTo>
                <a:lnTo>
                  <a:pt x="1377480" y="297230"/>
                </a:lnTo>
                <a:lnTo>
                  <a:pt x="1381874" y="323723"/>
                </a:lnTo>
                <a:lnTo>
                  <a:pt x="1381874" y="191973"/>
                </a:lnTo>
                <a:lnTo>
                  <a:pt x="1374343" y="191973"/>
                </a:lnTo>
                <a:lnTo>
                  <a:pt x="1374343" y="216712"/>
                </a:lnTo>
                <a:lnTo>
                  <a:pt x="1358976" y="202425"/>
                </a:lnTo>
                <a:lnTo>
                  <a:pt x="1340929" y="191973"/>
                </a:lnTo>
                <a:lnTo>
                  <a:pt x="1321181" y="185559"/>
                </a:lnTo>
                <a:lnTo>
                  <a:pt x="1300670" y="183375"/>
                </a:lnTo>
                <a:lnTo>
                  <a:pt x="1249857" y="195300"/>
                </a:lnTo>
                <a:lnTo>
                  <a:pt x="1212011" y="226796"/>
                </a:lnTo>
                <a:lnTo>
                  <a:pt x="1188377" y="271399"/>
                </a:lnTo>
                <a:lnTo>
                  <a:pt x="1180223" y="322656"/>
                </a:lnTo>
                <a:lnTo>
                  <a:pt x="1185430" y="364871"/>
                </a:lnTo>
                <a:lnTo>
                  <a:pt x="1200696" y="403517"/>
                </a:lnTo>
                <a:lnTo>
                  <a:pt x="1225524" y="435241"/>
                </a:lnTo>
                <a:lnTo>
                  <a:pt x="1259370" y="456717"/>
                </a:lnTo>
                <a:lnTo>
                  <a:pt x="1301750" y="464616"/>
                </a:lnTo>
                <a:lnTo>
                  <a:pt x="1322222" y="462432"/>
                </a:lnTo>
                <a:lnTo>
                  <a:pt x="1341742" y="456082"/>
                </a:lnTo>
                <a:lnTo>
                  <a:pt x="1359141" y="445782"/>
                </a:lnTo>
                <a:lnTo>
                  <a:pt x="1373276" y="431812"/>
                </a:lnTo>
                <a:lnTo>
                  <a:pt x="1374343" y="431812"/>
                </a:lnTo>
                <a:lnTo>
                  <a:pt x="1374343" y="456018"/>
                </a:lnTo>
                <a:lnTo>
                  <a:pt x="1448549" y="456018"/>
                </a:lnTo>
                <a:lnTo>
                  <a:pt x="1448549" y="431812"/>
                </a:lnTo>
                <a:lnTo>
                  <a:pt x="1448549" y="397929"/>
                </a:lnTo>
                <a:lnTo>
                  <a:pt x="1448549" y="250050"/>
                </a:lnTo>
                <a:lnTo>
                  <a:pt x="1448549" y="216712"/>
                </a:lnTo>
                <a:lnTo>
                  <a:pt x="1448549" y="191973"/>
                </a:lnTo>
                <a:close/>
              </a:path>
              <a:path w="2750820" h="464819">
                <a:moveTo>
                  <a:pt x="1633537" y="191846"/>
                </a:moveTo>
                <a:lnTo>
                  <a:pt x="1587284" y="191846"/>
                </a:lnTo>
                <a:lnTo>
                  <a:pt x="1587284" y="102946"/>
                </a:lnTo>
                <a:lnTo>
                  <a:pt x="1511998" y="102946"/>
                </a:lnTo>
                <a:lnTo>
                  <a:pt x="1511998" y="191846"/>
                </a:lnTo>
                <a:lnTo>
                  <a:pt x="1486192" y="191846"/>
                </a:lnTo>
                <a:lnTo>
                  <a:pt x="1486192" y="255346"/>
                </a:lnTo>
                <a:lnTo>
                  <a:pt x="1511998" y="255346"/>
                </a:lnTo>
                <a:lnTo>
                  <a:pt x="1511998" y="456006"/>
                </a:lnTo>
                <a:lnTo>
                  <a:pt x="1587284" y="456006"/>
                </a:lnTo>
                <a:lnTo>
                  <a:pt x="1587284" y="255346"/>
                </a:lnTo>
                <a:lnTo>
                  <a:pt x="1633537" y="255346"/>
                </a:lnTo>
                <a:lnTo>
                  <a:pt x="1633537" y="191846"/>
                </a:lnTo>
                <a:close/>
              </a:path>
              <a:path w="2750820" h="464819">
                <a:moveTo>
                  <a:pt x="1729244" y="191960"/>
                </a:moveTo>
                <a:lnTo>
                  <a:pt x="1653959" y="191960"/>
                </a:lnTo>
                <a:lnTo>
                  <a:pt x="1653959" y="456006"/>
                </a:lnTo>
                <a:lnTo>
                  <a:pt x="1729244" y="456006"/>
                </a:lnTo>
                <a:lnTo>
                  <a:pt x="1729244" y="191960"/>
                </a:lnTo>
                <a:close/>
              </a:path>
              <a:path w="2750820" h="464819">
                <a:moveTo>
                  <a:pt x="1736229" y="81178"/>
                </a:moveTo>
                <a:lnTo>
                  <a:pt x="1732724" y="64008"/>
                </a:lnTo>
                <a:lnTo>
                  <a:pt x="1723186" y="49796"/>
                </a:lnTo>
                <a:lnTo>
                  <a:pt x="1709000" y="40132"/>
                </a:lnTo>
                <a:lnTo>
                  <a:pt x="1691589" y="36550"/>
                </a:lnTo>
                <a:lnTo>
                  <a:pt x="1674177" y="40132"/>
                </a:lnTo>
                <a:lnTo>
                  <a:pt x="1659991" y="49796"/>
                </a:lnTo>
                <a:lnTo>
                  <a:pt x="1650453" y="64008"/>
                </a:lnTo>
                <a:lnTo>
                  <a:pt x="1646961" y="81178"/>
                </a:lnTo>
                <a:lnTo>
                  <a:pt x="1650453" y="98602"/>
                </a:lnTo>
                <a:lnTo>
                  <a:pt x="1659991" y="112776"/>
                </a:lnTo>
                <a:lnTo>
                  <a:pt x="1674177" y="122326"/>
                </a:lnTo>
                <a:lnTo>
                  <a:pt x="1691589" y="125818"/>
                </a:lnTo>
                <a:lnTo>
                  <a:pt x="1709000" y="122326"/>
                </a:lnTo>
                <a:lnTo>
                  <a:pt x="1723186" y="112776"/>
                </a:lnTo>
                <a:lnTo>
                  <a:pt x="1732724" y="98602"/>
                </a:lnTo>
                <a:lnTo>
                  <a:pt x="1736229" y="81178"/>
                </a:lnTo>
                <a:close/>
              </a:path>
              <a:path w="2750820" h="464819">
                <a:moveTo>
                  <a:pt x="2045423" y="324256"/>
                </a:moveTo>
                <a:lnTo>
                  <a:pt x="2038896" y="278003"/>
                </a:lnTo>
                <a:lnTo>
                  <a:pt x="2025510" y="250050"/>
                </a:lnTo>
                <a:lnTo>
                  <a:pt x="2020277" y="239115"/>
                </a:lnTo>
                <a:lnTo>
                  <a:pt x="1991067" y="209257"/>
                </a:lnTo>
                <a:lnTo>
                  <a:pt x="1969058" y="198285"/>
                </a:lnTo>
                <a:lnTo>
                  <a:pt x="1969058" y="324256"/>
                </a:lnTo>
                <a:lnTo>
                  <a:pt x="1964753" y="350735"/>
                </a:lnTo>
                <a:lnTo>
                  <a:pt x="1952383" y="374396"/>
                </a:lnTo>
                <a:lnTo>
                  <a:pt x="1932762" y="391401"/>
                </a:lnTo>
                <a:lnTo>
                  <a:pt x="1906689" y="397929"/>
                </a:lnTo>
                <a:lnTo>
                  <a:pt x="1880603" y="391401"/>
                </a:lnTo>
                <a:lnTo>
                  <a:pt x="1860981" y="374396"/>
                </a:lnTo>
                <a:lnTo>
                  <a:pt x="1848612" y="350735"/>
                </a:lnTo>
                <a:lnTo>
                  <a:pt x="1844306" y="324256"/>
                </a:lnTo>
                <a:lnTo>
                  <a:pt x="1848612" y="297230"/>
                </a:lnTo>
                <a:lnTo>
                  <a:pt x="1860981" y="273443"/>
                </a:lnTo>
                <a:lnTo>
                  <a:pt x="1880603" y="256501"/>
                </a:lnTo>
                <a:lnTo>
                  <a:pt x="1906689" y="250050"/>
                </a:lnTo>
                <a:lnTo>
                  <a:pt x="1932762" y="256501"/>
                </a:lnTo>
                <a:lnTo>
                  <a:pt x="1952383" y="273443"/>
                </a:lnTo>
                <a:lnTo>
                  <a:pt x="1964753" y="297230"/>
                </a:lnTo>
                <a:lnTo>
                  <a:pt x="1969058" y="324256"/>
                </a:lnTo>
                <a:lnTo>
                  <a:pt x="1969058" y="198285"/>
                </a:lnTo>
                <a:lnTo>
                  <a:pt x="1952713" y="190119"/>
                </a:lnTo>
                <a:lnTo>
                  <a:pt x="1906689" y="183362"/>
                </a:lnTo>
                <a:lnTo>
                  <a:pt x="1860664" y="190119"/>
                </a:lnTo>
                <a:lnTo>
                  <a:pt x="1822297" y="209257"/>
                </a:lnTo>
                <a:lnTo>
                  <a:pt x="1793087" y="239115"/>
                </a:lnTo>
                <a:lnTo>
                  <a:pt x="1774469" y="278003"/>
                </a:lnTo>
                <a:lnTo>
                  <a:pt x="1767941" y="324256"/>
                </a:lnTo>
                <a:lnTo>
                  <a:pt x="1774418" y="370243"/>
                </a:lnTo>
                <a:lnTo>
                  <a:pt x="1792922" y="408978"/>
                </a:lnTo>
                <a:lnTo>
                  <a:pt x="1822069" y="438746"/>
                </a:lnTo>
                <a:lnTo>
                  <a:pt x="1860461" y="457860"/>
                </a:lnTo>
                <a:lnTo>
                  <a:pt x="1906689" y="464616"/>
                </a:lnTo>
                <a:lnTo>
                  <a:pt x="1952917" y="457860"/>
                </a:lnTo>
                <a:lnTo>
                  <a:pt x="1991296" y="438746"/>
                </a:lnTo>
                <a:lnTo>
                  <a:pt x="2020443" y="408978"/>
                </a:lnTo>
                <a:lnTo>
                  <a:pt x="2025713" y="397929"/>
                </a:lnTo>
                <a:lnTo>
                  <a:pt x="2038946" y="370243"/>
                </a:lnTo>
                <a:lnTo>
                  <a:pt x="2045423" y="324256"/>
                </a:lnTo>
                <a:close/>
              </a:path>
              <a:path w="2750820" h="464819">
                <a:moveTo>
                  <a:pt x="2317521" y="294678"/>
                </a:moveTo>
                <a:lnTo>
                  <a:pt x="2313216" y="251421"/>
                </a:lnTo>
                <a:lnTo>
                  <a:pt x="2298420" y="216027"/>
                </a:lnTo>
                <a:lnTo>
                  <a:pt x="2270328" y="192138"/>
                </a:lnTo>
                <a:lnTo>
                  <a:pt x="2226094" y="183362"/>
                </a:lnTo>
                <a:lnTo>
                  <a:pt x="2206180" y="185153"/>
                </a:lnTo>
                <a:lnTo>
                  <a:pt x="2187435" y="190893"/>
                </a:lnTo>
                <a:lnTo>
                  <a:pt x="2170811" y="201053"/>
                </a:lnTo>
                <a:lnTo>
                  <a:pt x="2157260" y="216166"/>
                </a:lnTo>
                <a:lnTo>
                  <a:pt x="2156193" y="216166"/>
                </a:lnTo>
                <a:lnTo>
                  <a:pt x="2156193" y="191973"/>
                </a:lnTo>
                <a:lnTo>
                  <a:pt x="2080907" y="191973"/>
                </a:lnTo>
                <a:lnTo>
                  <a:pt x="2080907" y="456006"/>
                </a:lnTo>
                <a:lnTo>
                  <a:pt x="2156193" y="456006"/>
                </a:lnTo>
                <a:lnTo>
                  <a:pt x="2156193" y="325335"/>
                </a:lnTo>
                <a:lnTo>
                  <a:pt x="2156968" y="299173"/>
                </a:lnTo>
                <a:lnTo>
                  <a:pt x="2162035" y="272567"/>
                </a:lnTo>
                <a:lnTo>
                  <a:pt x="2175472" y="251904"/>
                </a:lnTo>
                <a:lnTo>
                  <a:pt x="2201367" y="243598"/>
                </a:lnTo>
                <a:lnTo>
                  <a:pt x="2225662" y="250482"/>
                </a:lnTo>
                <a:lnTo>
                  <a:pt x="2237727" y="267995"/>
                </a:lnTo>
                <a:lnTo>
                  <a:pt x="2241816" y="291465"/>
                </a:lnTo>
                <a:lnTo>
                  <a:pt x="2242235" y="316191"/>
                </a:lnTo>
                <a:lnTo>
                  <a:pt x="2242235" y="456006"/>
                </a:lnTo>
                <a:lnTo>
                  <a:pt x="2317521" y="456006"/>
                </a:lnTo>
                <a:lnTo>
                  <a:pt x="2317521" y="294678"/>
                </a:lnTo>
                <a:close/>
              </a:path>
              <a:path w="2750820" h="464819">
                <a:moveTo>
                  <a:pt x="2620797" y="191973"/>
                </a:moveTo>
                <a:lnTo>
                  <a:pt x="2554109" y="191973"/>
                </a:lnTo>
                <a:lnTo>
                  <a:pt x="2554109" y="323723"/>
                </a:lnTo>
                <a:lnTo>
                  <a:pt x="2549728" y="350291"/>
                </a:lnTo>
                <a:lnTo>
                  <a:pt x="2537168" y="374129"/>
                </a:lnTo>
                <a:lnTo>
                  <a:pt x="2517356" y="391325"/>
                </a:lnTo>
                <a:lnTo>
                  <a:pt x="2491194" y="397929"/>
                </a:lnTo>
                <a:lnTo>
                  <a:pt x="2465108" y="391325"/>
                </a:lnTo>
                <a:lnTo>
                  <a:pt x="2445486" y="374129"/>
                </a:lnTo>
                <a:lnTo>
                  <a:pt x="2433116" y="350291"/>
                </a:lnTo>
                <a:lnTo>
                  <a:pt x="2428811" y="323723"/>
                </a:lnTo>
                <a:lnTo>
                  <a:pt x="2433116" y="297230"/>
                </a:lnTo>
                <a:lnTo>
                  <a:pt x="2445486" y="273570"/>
                </a:lnTo>
                <a:lnTo>
                  <a:pt x="2465108" y="256565"/>
                </a:lnTo>
                <a:lnTo>
                  <a:pt x="2491194" y="250050"/>
                </a:lnTo>
                <a:lnTo>
                  <a:pt x="2517356" y="256565"/>
                </a:lnTo>
                <a:lnTo>
                  <a:pt x="2537168" y="273570"/>
                </a:lnTo>
                <a:lnTo>
                  <a:pt x="2549728" y="297230"/>
                </a:lnTo>
                <a:lnTo>
                  <a:pt x="2554109" y="323723"/>
                </a:lnTo>
                <a:lnTo>
                  <a:pt x="2554109" y="191973"/>
                </a:lnTo>
                <a:lnTo>
                  <a:pt x="2546578" y="191973"/>
                </a:lnTo>
                <a:lnTo>
                  <a:pt x="2546578" y="216712"/>
                </a:lnTo>
                <a:lnTo>
                  <a:pt x="2531211" y="202425"/>
                </a:lnTo>
                <a:lnTo>
                  <a:pt x="2513165" y="191973"/>
                </a:lnTo>
                <a:lnTo>
                  <a:pt x="2493416" y="185559"/>
                </a:lnTo>
                <a:lnTo>
                  <a:pt x="2472906" y="183375"/>
                </a:lnTo>
                <a:lnTo>
                  <a:pt x="2422106" y="195300"/>
                </a:lnTo>
                <a:lnTo>
                  <a:pt x="2384247" y="226796"/>
                </a:lnTo>
                <a:lnTo>
                  <a:pt x="2360612" y="271399"/>
                </a:lnTo>
                <a:lnTo>
                  <a:pt x="2352459" y="322656"/>
                </a:lnTo>
                <a:lnTo>
                  <a:pt x="2357666" y="364871"/>
                </a:lnTo>
                <a:lnTo>
                  <a:pt x="2372931" y="403517"/>
                </a:lnTo>
                <a:lnTo>
                  <a:pt x="2397760" y="435241"/>
                </a:lnTo>
                <a:lnTo>
                  <a:pt x="2431618" y="456717"/>
                </a:lnTo>
                <a:lnTo>
                  <a:pt x="2473985" y="464616"/>
                </a:lnTo>
                <a:lnTo>
                  <a:pt x="2494470" y="462432"/>
                </a:lnTo>
                <a:lnTo>
                  <a:pt x="2513990" y="456082"/>
                </a:lnTo>
                <a:lnTo>
                  <a:pt x="2531389" y="445782"/>
                </a:lnTo>
                <a:lnTo>
                  <a:pt x="2545499" y="431812"/>
                </a:lnTo>
                <a:lnTo>
                  <a:pt x="2546578" y="431812"/>
                </a:lnTo>
                <a:lnTo>
                  <a:pt x="2546578" y="456018"/>
                </a:lnTo>
                <a:lnTo>
                  <a:pt x="2620797" y="456018"/>
                </a:lnTo>
                <a:lnTo>
                  <a:pt x="2620797" y="431812"/>
                </a:lnTo>
                <a:lnTo>
                  <a:pt x="2620797" y="397929"/>
                </a:lnTo>
                <a:lnTo>
                  <a:pt x="2620797" y="250050"/>
                </a:lnTo>
                <a:lnTo>
                  <a:pt x="2620797" y="216712"/>
                </a:lnTo>
                <a:lnTo>
                  <a:pt x="2620797" y="191973"/>
                </a:lnTo>
                <a:close/>
              </a:path>
              <a:path w="2750820" h="464819">
                <a:moveTo>
                  <a:pt x="2750388" y="0"/>
                </a:moveTo>
                <a:lnTo>
                  <a:pt x="2675102" y="0"/>
                </a:lnTo>
                <a:lnTo>
                  <a:pt x="2675102" y="456006"/>
                </a:lnTo>
                <a:lnTo>
                  <a:pt x="2750388" y="456006"/>
                </a:lnTo>
                <a:lnTo>
                  <a:pt x="27503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957"/>
          </a:p>
        </p:txBody>
      </p:sp>
      <p:sp>
        <p:nvSpPr>
          <p:cNvPr id="17" name="object 12">
            <a:extLst>
              <a:ext uri="{FF2B5EF4-FFF2-40B4-BE49-F238E27FC236}">
                <a16:creationId xmlns="" xmlns:a16="http://schemas.microsoft.com/office/drawing/2014/main" id="{93651E98-82BC-9A41-97D4-03F9F530F1BA}"/>
              </a:ext>
            </a:extLst>
          </p:cNvPr>
          <p:cNvSpPr/>
          <p:nvPr/>
        </p:nvSpPr>
        <p:spPr>
          <a:xfrm>
            <a:off x="1977813" y="1330593"/>
            <a:ext cx="175552" cy="290286"/>
          </a:xfrm>
          <a:custGeom>
            <a:avLst/>
            <a:gdLst/>
            <a:ahLst/>
            <a:cxnLst/>
            <a:rect l="l" t="t" r="r" b="b"/>
            <a:pathLst>
              <a:path w="258444" h="427355">
                <a:moveTo>
                  <a:pt x="133896" y="0"/>
                </a:moveTo>
                <a:lnTo>
                  <a:pt x="86595" y="9535"/>
                </a:lnTo>
                <a:lnTo>
                  <a:pt x="49126" y="35555"/>
                </a:lnTo>
                <a:lnTo>
                  <a:pt x="24464" y="74178"/>
                </a:lnTo>
                <a:lnTo>
                  <a:pt x="15582" y="121526"/>
                </a:lnTo>
                <a:lnTo>
                  <a:pt x="22364" y="162353"/>
                </a:lnTo>
                <a:lnTo>
                  <a:pt x="41197" y="192443"/>
                </a:lnTo>
                <a:lnTo>
                  <a:pt x="69809" y="214770"/>
                </a:lnTo>
                <a:lnTo>
                  <a:pt x="105930" y="232308"/>
                </a:lnTo>
                <a:lnTo>
                  <a:pt x="130327" y="241962"/>
                </a:lnTo>
                <a:lnTo>
                  <a:pt x="153055" y="254287"/>
                </a:lnTo>
                <a:lnTo>
                  <a:pt x="169833" y="272158"/>
                </a:lnTo>
                <a:lnTo>
                  <a:pt x="176377" y="298450"/>
                </a:lnTo>
                <a:lnTo>
                  <a:pt x="172765" y="320766"/>
                </a:lnTo>
                <a:lnTo>
                  <a:pt x="162399" y="339451"/>
                </a:lnTo>
                <a:lnTo>
                  <a:pt x="145982" y="352288"/>
                </a:lnTo>
                <a:lnTo>
                  <a:pt x="124218" y="357060"/>
                </a:lnTo>
                <a:lnTo>
                  <a:pt x="100008" y="352205"/>
                </a:lnTo>
                <a:lnTo>
                  <a:pt x="78976" y="339185"/>
                </a:lnTo>
                <a:lnTo>
                  <a:pt x="62280" y="320316"/>
                </a:lnTo>
                <a:lnTo>
                  <a:pt x="51079" y="297916"/>
                </a:lnTo>
                <a:lnTo>
                  <a:pt x="0" y="347929"/>
                </a:lnTo>
                <a:lnTo>
                  <a:pt x="23421" y="380012"/>
                </a:lnTo>
                <a:lnTo>
                  <a:pt x="51889" y="404991"/>
                </a:lnTo>
                <a:lnTo>
                  <a:pt x="85599" y="421200"/>
                </a:lnTo>
                <a:lnTo>
                  <a:pt x="124752" y="426974"/>
                </a:lnTo>
                <a:lnTo>
                  <a:pt x="170423" y="420339"/>
                </a:lnTo>
                <a:lnTo>
                  <a:pt x="207472" y="401521"/>
                </a:lnTo>
                <a:lnTo>
                  <a:pt x="235022" y="372145"/>
                </a:lnTo>
                <a:lnTo>
                  <a:pt x="252195" y="333838"/>
                </a:lnTo>
                <a:lnTo>
                  <a:pt x="258114" y="288226"/>
                </a:lnTo>
                <a:lnTo>
                  <a:pt x="249208" y="239230"/>
                </a:lnTo>
                <a:lnTo>
                  <a:pt x="226239" y="205813"/>
                </a:lnTo>
                <a:lnTo>
                  <a:pt x="194833" y="183403"/>
                </a:lnTo>
                <a:lnTo>
                  <a:pt x="160614" y="167426"/>
                </a:lnTo>
                <a:lnTo>
                  <a:pt x="129207" y="153312"/>
                </a:lnTo>
                <a:lnTo>
                  <a:pt x="106239" y="136488"/>
                </a:lnTo>
                <a:lnTo>
                  <a:pt x="97332" y="112382"/>
                </a:lnTo>
                <a:lnTo>
                  <a:pt x="101507" y="94123"/>
                </a:lnTo>
                <a:lnTo>
                  <a:pt x="112588" y="79646"/>
                </a:lnTo>
                <a:lnTo>
                  <a:pt x="128408" y="70110"/>
                </a:lnTo>
                <a:lnTo>
                  <a:pt x="146799" y="66675"/>
                </a:lnTo>
                <a:lnTo>
                  <a:pt x="165293" y="69010"/>
                </a:lnTo>
                <a:lnTo>
                  <a:pt x="181417" y="75680"/>
                </a:lnTo>
                <a:lnTo>
                  <a:pt x="195425" y="86182"/>
                </a:lnTo>
                <a:lnTo>
                  <a:pt x="207568" y="100012"/>
                </a:lnTo>
                <a:lnTo>
                  <a:pt x="244678" y="45161"/>
                </a:lnTo>
                <a:lnTo>
                  <a:pt x="221998" y="26531"/>
                </a:lnTo>
                <a:lnTo>
                  <a:pt x="193521" y="12293"/>
                </a:lnTo>
                <a:lnTo>
                  <a:pt x="162926" y="3198"/>
                </a:lnTo>
                <a:lnTo>
                  <a:pt x="133896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>
            <a:endParaRPr sz="957"/>
          </a:p>
        </p:txBody>
      </p:sp>
      <p:sp>
        <p:nvSpPr>
          <p:cNvPr id="18" name="object 13">
            <a:extLst>
              <a:ext uri="{FF2B5EF4-FFF2-40B4-BE49-F238E27FC236}">
                <a16:creationId xmlns="" xmlns:a16="http://schemas.microsoft.com/office/drawing/2014/main" id="{0A02BEDD-F6F7-8448-8E2D-38E09840A404}"/>
              </a:ext>
            </a:extLst>
          </p:cNvPr>
          <p:cNvSpPr/>
          <p:nvPr/>
        </p:nvSpPr>
        <p:spPr>
          <a:xfrm>
            <a:off x="2154953" y="1299178"/>
            <a:ext cx="2044511" cy="410197"/>
          </a:xfrm>
          <a:custGeom>
            <a:avLst/>
            <a:gdLst/>
            <a:ahLst/>
            <a:cxnLst/>
            <a:rect l="l" t="t" r="r" b="b"/>
            <a:pathLst>
              <a:path w="3009900" h="603885">
                <a:moveTo>
                  <a:pt x="300062" y="198424"/>
                </a:moveTo>
                <a:lnTo>
                  <a:pt x="216179" y="198424"/>
                </a:lnTo>
                <a:lnTo>
                  <a:pt x="148424" y="348462"/>
                </a:lnTo>
                <a:lnTo>
                  <a:pt x="85496" y="198424"/>
                </a:lnTo>
                <a:lnTo>
                  <a:pt x="0" y="198424"/>
                </a:lnTo>
                <a:lnTo>
                  <a:pt x="112395" y="422135"/>
                </a:lnTo>
                <a:lnTo>
                  <a:pt x="25273" y="603351"/>
                </a:lnTo>
                <a:lnTo>
                  <a:pt x="108089" y="603351"/>
                </a:lnTo>
                <a:lnTo>
                  <a:pt x="300062" y="198424"/>
                </a:lnTo>
                <a:close/>
              </a:path>
              <a:path w="3009900" h="603885">
                <a:moveTo>
                  <a:pt x="693686" y="297916"/>
                </a:moveTo>
                <a:lnTo>
                  <a:pt x="690029" y="256743"/>
                </a:lnTo>
                <a:lnTo>
                  <a:pt x="676948" y="222288"/>
                </a:lnTo>
                <a:lnTo>
                  <a:pt x="651268" y="198615"/>
                </a:lnTo>
                <a:lnTo>
                  <a:pt x="609803" y="189826"/>
                </a:lnTo>
                <a:lnTo>
                  <a:pt x="587121" y="192659"/>
                </a:lnTo>
                <a:lnTo>
                  <a:pt x="565899" y="200850"/>
                </a:lnTo>
                <a:lnTo>
                  <a:pt x="547408" y="213880"/>
                </a:lnTo>
                <a:lnTo>
                  <a:pt x="532904" y="231241"/>
                </a:lnTo>
                <a:lnTo>
                  <a:pt x="518401" y="212966"/>
                </a:lnTo>
                <a:lnTo>
                  <a:pt x="500837" y="200050"/>
                </a:lnTo>
                <a:lnTo>
                  <a:pt x="480339" y="192366"/>
                </a:lnTo>
                <a:lnTo>
                  <a:pt x="457085" y="189826"/>
                </a:lnTo>
                <a:lnTo>
                  <a:pt x="438823" y="191922"/>
                </a:lnTo>
                <a:lnTo>
                  <a:pt x="421182" y="198094"/>
                </a:lnTo>
                <a:lnTo>
                  <a:pt x="405345" y="208203"/>
                </a:lnTo>
                <a:lnTo>
                  <a:pt x="392544" y="222097"/>
                </a:lnTo>
                <a:lnTo>
                  <a:pt x="391477" y="222097"/>
                </a:lnTo>
                <a:lnTo>
                  <a:pt x="391477" y="198437"/>
                </a:lnTo>
                <a:lnTo>
                  <a:pt x="316191" y="198437"/>
                </a:lnTo>
                <a:lnTo>
                  <a:pt x="316191" y="462470"/>
                </a:lnTo>
                <a:lnTo>
                  <a:pt x="391477" y="462470"/>
                </a:lnTo>
                <a:lnTo>
                  <a:pt x="391477" y="332879"/>
                </a:lnTo>
                <a:lnTo>
                  <a:pt x="391795" y="308140"/>
                </a:lnTo>
                <a:lnTo>
                  <a:pt x="395643" y="280987"/>
                </a:lnTo>
                <a:lnTo>
                  <a:pt x="407352" y="259067"/>
                </a:lnTo>
                <a:lnTo>
                  <a:pt x="431266" y="250063"/>
                </a:lnTo>
                <a:lnTo>
                  <a:pt x="453453" y="258699"/>
                </a:lnTo>
                <a:lnTo>
                  <a:pt x="463994" y="279641"/>
                </a:lnTo>
                <a:lnTo>
                  <a:pt x="467182" y="305422"/>
                </a:lnTo>
                <a:lnTo>
                  <a:pt x="467296" y="462470"/>
                </a:lnTo>
                <a:lnTo>
                  <a:pt x="542582" y="462470"/>
                </a:lnTo>
                <a:lnTo>
                  <a:pt x="542582" y="332879"/>
                </a:lnTo>
                <a:lnTo>
                  <a:pt x="543128" y="308368"/>
                </a:lnTo>
                <a:lnTo>
                  <a:pt x="547420" y="281178"/>
                </a:lnTo>
                <a:lnTo>
                  <a:pt x="559371" y="259143"/>
                </a:lnTo>
                <a:lnTo>
                  <a:pt x="582917" y="250063"/>
                </a:lnTo>
                <a:lnTo>
                  <a:pt x="604113" y="257937"/>
                </a:lnTo>
                <a:lnTo>
                  <a:pt x="614578" y="277215"/>
                </a:lnTo>
                <a:lnTo>
                  <a:pt x="618083" y="301332"/>
                </a:lnTo>
                <a:lnTo>
                  <a:pt x="618413" y="323735"/>
                </a:lnTo>
                <a:lnTo>
                  <a:pt x="618413" y="462470"/>
                </a:lnTo>
                <a:lnTo>
                  <a:pt x="693686" y="462470"/>
                </a:lnTo>
                <a:lnTo>
                  <a:pt x="693686" y="297916"/>
                </a:lnTo>
                <a:close/>
              </a:path>
              <a:path w="3009900" h="603885">
                <a:moveTo>
                  <a:pt x="1016330" y="329107"/>
                </a:moveTo>
                <a:lnTo>
                  <a:pt x="1008011" y="278079"/>
                </a:lnTo>
                <a:lnTo>
                  <a:pt x="984123" y="233451"/>
                </a:lnTo>
                <a:lnTo>
                  <a:pt x="946226" y="201841"/>
                </a:lnTo>
                <a:lnTo>
                  <a:pt x="939965" y="200355"/>
                </a:lnTo>
                <a:lnTo>
                  <a:pt x="939965" y="330174"/>
                </a:lnTo>
                <a:lnTo>
                  <a:pt x="935659" y="356755"/>
                </a:lnTo>
                <a:lnTo>
                  <a:pt x="923290" y="380593"/>
                </a:lnTo>
                <a:lnTo>
                  <a:pt x="903655" y="397789"/>
                </a:lnTo>
                <a:lnTo>
                  <a:pt x="877582" y="404380"/>
                </a:lnTo>
                <a:lnTo>
                  <a:pt x="851496" y="397789"/>
                </a:lnTo>
                <a:lnTo>
                  <a:pt x="831875" y="380593"/>
                </a:lnTo>
                <a:lnTo>
                  <a:pt x="819505" y="356755"/>
                </a:lnTo>
                <a:lnTo>
                  <a:pt x="815213" y="330174"/>
                </a:lnTo>
                <a:lnTo>
                  <a:pt x="819505" y="303695"/>
                </a:lnTo>
                <a:lnTo>
                  <a:pt x="831875" y="280035"/>
                </a:lnTo>
                <a:lnTo>
                  <a:pt x="851496" y="263029"/>
                </a:lnTo>
                <a:lnTo>
                  <a:pt x="877582" y="256501"/>
                </a:lnTo>
                <a:lnTo>
                  <a:pt x="903655" y="263029"/>
                </a:lnTo>
                <a:lnTo>
                  <a:pt x="923290" y="280035"/>
                </a:lnTo>
                <a:lnTo>
                  <a:pt x="935659" y="303695"/>
                </a:lnTo>
                <a:lnTo>
                  <a:pt x="939965" y="330174"/>
                </a:lnTo>
                <a:lnTo>
                  <a:pt x="939965" y="200355"/>
                </a:lnTo>
                <a:lnTo>
                  <a:pt x="895870" y="189826"/>
                </a:lnTo>
                <a:lnTo>
                  <a:pt x="875055" y="192087"/>
                </a:lnTo>
                <a:lnTo>
                  <a:pt x="855268" y="198564"/>
                </a:lnTo>
                <a:lnTo>
                  <a:pt x="837488" y="208876"/>
                </a:lnTo>
                <a:lnTo>
                  <a:pt x="822744" y="222618"/>
                </a:lnTo>
                <a:lnTo>
                  <a:pt x="822744" y="198424"/>
                </a:lnTo>
                <a:lnTo>
                  <a:pt x="747445" y="198424"/>
                </a:lnTo>
                <a:lnTo>
                  <a:pt x="747445" y="603351"/>
                </a:lnTo>
                <a:lnTo>
                  <a:pt x="822744" y="603351"/>
                </a:lnTo>
                <a:lnTo>
                  <a:pt x="822744" y="437730"/>
                </a:lnTo>
                <a:lnTo>
                  <a:pt x="823810" y="437730"/>
                </a:lnTo>
                <a:lnTo>
                  <a:pt x="837387" y="452018"/>
                </a:lnTo>
                <a:lnTo>
                  <a:pt x="854595" y="462470"/>
                </a:lnTo>
                <a:lnTo>
                  <a:pt x="874014" y="468896"/>
                </a:lnTo>
                <a:lnTo>
                  <a:pt x="894257" y="471068"/>
                </a:lnTo>
                <a:lnTo>
                  <a:pt x="936891" y="463232"/>
                </a:lnTo>
                <a:lnTo>
                  <a:pt x="970902" y="441858"/>
                </a:lnTo>
                <a:lnTo>
                  <a:pt x="995807" y="410210"/>
                </a:lnTo>
                <a:lnTo>
                  <a:pt x="1011110" y="371538"/>
                </a:lnTo>
                <a:lnTo>
                  <a:pt x="1016330" y="329107"/>
                </a:lnTo>
                <a:close/>
              </a:path>
              <a:path w="3009900" h="603885">
                <a:moveTo>
                  <a:pt x="1310449" y="330720"/>
                </a:moveTo>
                <a:lnTo>
                  <a:pt x="1303921" y="284467"/>
                </a:lnTo>
                <a:lnTo>
                  <a:pt x="1285316" y="245579"/>
                </a:lnTo>
                <a:lnTo>
                  <a:pt x="1256093" y="215722"/>
                </a:lnTo>
                <a:lnTo>
                  <a:pt x="1234084" y="204749"/>
                </a:lnTo>
                <a:lnTo>
                  <a:pt x="1234084" y="330720"/>
                </a:lnTo>
                <a:lnTo>
                  <a:pt x="1229791" y="357200"/>
                </a:lnTo>
                <a:lnTo>
                  <a:pt x="1217422" y="380860"/>
                </a:lnTo>
                <a:lnTo>
                  <a:pt x="1197800" y="397865"/>
                </a:lnTo>
                <a:lnTo>
                  <a:pt x="1171714" y="404393"/>
                </a:lnTo>
                <a:lnTo>
                  <a:pt x="1145641" y="397865"/>
                </a:lnTo>
                <a:lnTo>
                  <a:pt x="1126007" y="380860"/>
                </a:lnTo>
                <a:lnTo>
                  <a:pt x="1113637" y="357200"/>
                </a:lnTo>
                <a:lnTo>
                  <a:pt x="1109332" y="330720"/>
                </a:lnTo>
                <a:lnTo>
                  <a:pt x="1113637" y="303695"/>
                </a:lnTo>
                <a:lnTo>
                  <a:pt x="1126007" y="279908"/>
                </a:lnTo>
                <a:lnTo>
                  <a:pt x="1145641" y="262966"/>
                </a:lnTo>
                <a:lnTo>
                  <a:pt x="1171714" y="256514"/>
                </a:lnTo>
                <a:lnTo>
                  <a:pt x="1197800" y="262966"/>
                </a:lnTo>
                <a:lnTo>
                  <a:pt x="1217422" y="279908"/>
                </a:lnTo>
                <a:lnTo>
                  <a:pt x="1229791" y="303695"/>
                </a:lnTo>
                <a:lnTo>
                  <a:pt x="1234084" y="330720"/>
                </a:lnTo>
                <a:lnTo>
                  <a:pt x="1234084" y="204749"/>
                </a:lnTo>
                <a:lnTo>
                  <a:pt x="1217739" y="196583"/>
                </a:lnTo>
                <a:lnTo>
                  <a:pt x="1171714" y="189826"/>
                </a:lnTo>
                <a:lnTo>
                  <a:pt x="1125689" y="196583"/>
                </a:lnTo>
                <a:lnTo>
                  <a:pt x="1087335" y="215722"/>
                </a:lnTo>
                <a:lnTo>
                  <a:pt x="1058113" y="245579"/>
                </a:lnTo>
                <a:lnTo>
                  <a:pt x="1039507" y="284467"/>
                </a:lnTo>
                <a:lnTo>
                  <a:pt x="1032967" y="330720"/>
                </a:lnTo>
                <a:lnTo>
                  <a:pt x="1039456" y="376707"/>
                </a:lnTo>
                <a:lnTo>
                  <a:pt x="1057960" y="415429"/>
                </a:lnTo>
                <a:lnTo>
                  <a:pt x="1087107" y="445211"/>
                </a:lnTo>
                <a:lnTo>
                  <a:pt x="1125486" y="464324"/>
                </a:lnTo>
                <a:lnTo>
                  <a:pt x="1171714" y="471068"/>
                </a:lnTo>
                <a:lnTo>
                  <a:pt x="1217955" y="464324"/>
                </a:lnTo>
                <a:lnTo>
                  <a:pt x="1256334" y="445211"/>
                </a:lnTo>
                <a:lnTo>
                  <a:pt x="1285468" y="415429"/>
                </a:lnTo>
                <a:lnTo>
                  <a:pt x="1290751" y="404393"/>
                </a:lnTo>
                <a:lnTo>
                  <a:pt x="1303972" y="376707"/>
                </a:lnTo>
                <a:lnTo>
                  <a:pt x="1310449" y="330720"/>
                </a:lnTo>
                <a:close/>
              </a:path>
              <a:path w="3009900" h="603885">
                <a:moveTo>
                  <a:pt x="1525536" y="377494"/>
                </a:moveTo>
                <a:lnTo>
                  <a:pt x="1508671" y="326885"/>
                </a:lnTo>
                <a:lnTo>
                  <a:pt x="1471218" y="301675"/>
                </a:lnTo>
                <a:lnTo>
                  <a:pt x="1451394" y="293700"/>
                </a:lnTo>
                <a:lnTo>
                  <a:pt x="1433982" y="286219"/>
                </a:lnTo>
                <a:lnTo>
                  <a:pt x="1421625" y="277329"/>
                </a:lnTo>
                <a:lnTo>
                  <a:pt x="1416913" y="265112"/>
                </a:lnTo>
                <a:lnTo>
                  <a:pt x="1419047" y="256146"/>
                </a:lnTo>
                <a:lnTo>
                  <a:pt x="1424647" y="248983"/>
                </a:lnTo>
                <a:lnTo>
                  <a:pt x="1432572" y="244246"/>
                </a:lnTo>
                <a:lnTo>
                  <a:pt x="1441653" y="242531"/>
                </a:lnTo>
                <a:lnTo>
                  <a:pt x="1452714" y="243954"/>
                </a:lnTo>
                <a:lnTo>
                  <a:pt x="1463154" y="247840"/>
                </a:lnTo>
                <a:lnTo>
                  <a:pt x="1472806" y="253644"/>
                </a:lnTo>
                <a:lnTo>
                  <a:pt x="1481442" y="260807"/>
                </a:lnTo>
                <a:lnTo>
                  <a:pt x="1513713" y="217246"/>
                </a:lnTo>
                <a:lnTo>
                  <a:pt x="1495298" y="205028"/>
                </a:lnTo>
                <a:lnTo>
                  <a:pt x="1473644" y="196481"/>
                </a:lnTo>
                <a:lnTo>
                  <a:pt x="1450797" y="191465"/>
                </a:lnTo>
                <a:lnTo>
                  <a:pt x="1428750" y="189826"/>
                </a:lnTo>
                <a:lnTo>
                  <a:pt x="1394764" y="196227"/>
                </a:lnTo>
                <a:lnTo>
                  <a:pt x="1368247" y="214033"/>
                </a:lnTo>
                <a:lnTo>
                  <a:pt x="1351013" y="241096"/>
                </a:lnTo>
                <a:lnTo>
                  <a:pt x="1344853" y="275336"/>
                </a:lnTo>
                <a:lnTo>
                  <a:pt x="1349387" y="302514"/>
                </a:lnTo>
                <a:lnTo>
                  <a:pt x="1361325" y="321716"/>
                </a:lnTo>
                <a:lnTo>
                  <a:pt x="1378204" y="335076"/>
                </a:lnTo>
                <a:lnTo>
                  <a:pt x="1397558" y="344703"/>
                </a:lnTo>
                <a:lnTo>
                  <a:pt x="1416900" y="352437"/>
                </a:lnTo>
                <a:lnTo>
                  <a:pt x="1433779" y="360159"/>
                </a:lnTo>
                <a:lnTo>
                  <a:pt x="1445729" y="370103"/>
                </a:lnTo>
                <a:lnTo>
                  <a:pt x="1450251" y="384492"/>
                </a:lnTo>
                <a:lnTo>
                  <a:pt x="1447888" y="396201"/>
                </a:lnTo>
                <a:lnTo>
                  <a:pt x="1441450" y="405193"/>
                </a:lnTo>
                <a:lnTo>
                  <a:pt x="1431874" y="410959"/>
                </a:lnTo>
                <a:lnTo>
                  <a:pt x="1420139" y="412991"/>
                </a:lnTo>
                <a:lnTo>
                  <a:pt x="1404150" y="410476"/>
                </a:lnTo>
                <a:lnTo>
                  <a:pt x="1389354" y="403720"/>
                </a:lnTo>
                <a:lnTo>
                  <a:pt x="1375981" y="393941"/>
                </a:lnTo>
                <a:lnTo>
                  <a:pt x="1364208" y="382346"/>
                </a:lnTo>
                <a:lnTo>
                  <a:pt x="1329791" y="426974"/>
                </a:lnTo>
                <a:lnTo>
                  <a:pt x="1349095" y="445668"/>
                </a:lnTo>
                <a:lnTo>
                  <a:pt x="1371676" y="459511"/>
                </a:lnTo>
                <a:lnTo>
                  <a:pt x="1396568" y="468109"/>
                </a:lnTo>
                <a:lnTo>
                  <a:pt x="1422831" y="471068"/>
                </a:lnTo>
                <a:lnTo>
                  <a:pt x="1462252" y="464693"/>
                </a:lnTo>
                <a:lnTo>
                  <a:pt x="1494955" y="446265"/>
                </a:lnTo>
                <a:lnTo>
                  <a:pt x="1517281" y="416852"/>
                </a:lnTo>
                <a:lnTo>
                  <a:pt x="1525536" y="377494"/>
                </a:lnTo>
                <a:close/>
              </a:path>
              <a:path w="3009900" h="603885">
                <a:moveTo>
                  <a:pt x="1645462" y="198424"/>
                </a:moveTo>
                <a:lnTo>
                  <a:pt x="1570177" y="198424"/>
                </a:lnTo>
                <a:lnTo>
                  <a:pt x="1570177" y="462470"/>
                </a:lnTo>
                <a:lnTo>
                  <a:pt x="1645462" y="462470"/>
                </a:lnTo>
                <a:lnTo>
                  <a:pt x="1645462" y="198424"/>
                </a:lnTo>
                <a:close/>
              </a:path>
              <a:path w="3009900" h="603885">
                <a:moveTo>
                  <a:pt x="1652447" y="87642"/>
                </a:moveTo>
                <a:lnTo>
                  <a:pt x="1648942" y="70472"/>
                </a:lnTo>
                <a:lnTo>
                  <a:pt x="1639404" y="56261"/>
                </a:lnTo>
                <a:lnTo>
                  <a:pt x="1625219" y="46596"/>
                </a:lnTo>
                <a:lnTo>
                  <a:pt x="1607807" y="43014"/>
                </a:lnTo>
                <a:lnTo>
                  <a:pt x="1590395" y="46596"/>
                </a:lnTo>
                <a:lnTo>
                  <a:pt x="1576209" y="56261"/>
                </a:lnTo>
                <a:lnTo>
                  <a:pt x="1566672" y="70472"/>
                </a:lnTo>
                <a:lnTo>
                  <a:pt x="1563179" y="87642"/>
                </a:lnTo>
                <a:lnTo>
                  <a:pt x="1566672" y="105067"/>
                </a:lnTo>
                <a:lnTo>
                  <a:pt x="1576209" y="119240"/>
                </a:lnTo>
                <a:lnTo>
                  <a:pt x="1590395" y="128790"/>
                </a:lnTo>
                <a:lnTo>
                  <a:pt x="1607807" y="132283"/>
                </a:lnTo>
                <a:lnTo>
                  <a:pt x="1625219" y="128790"/>
                </a:lnTo>
                <a:lnTo>
                  <a:pt x="1639404" y="119240"/>
                </a:lnTo>
                <a:lnTo>
                  <a:pt x="1648942" y="105067"/>
                </a:lnTo>
                <a:lnTo>
                  <a:pt x="1652447" y="87642"/>
                </a:lnTo>
                <a:close/>
              </a:path>
              <a:path w="3009900" h="603885">
                <a:moveTo>
                  <a:pt x="1937435" y="198424"/>
                </a:moveTo>
                <a:lnTo>
                  <a:pt x="1862150" y="198424"/>
                </a:lnTo>
                <a:lnTo>
                  <a:pt x="1862150" y="341464"/>
                </a:lnTo>
                <a:lnTo>
                  <a:pt x="1860804" y="364515"/>
                </a:lnTo>
                <a:lnTo>
                  <a:pt x="1854962" y="385838"/>
                </a:lnTo>
                <a:lnTo>
                  <a:pt x="1841969" y="401523"/>
                </a:lnTo>
                <a:lnTo>
                  <a:pt x="1819135" y="407619"/>
                </a:lnTo>
                <a:lnTo>
                  <a:pt x="1796300" y="401523"/>
                </a:lnTo>
                <a:lnTo>
                  <a:pt x="1783308" y="385838"/>
                </a:lnTo>
                <a:lnTo>
                  <a:pt x="1777466" y="364515"/>
                </a:lnTo>
                <a:lnTo>
                  <a:pt x="1776107" y="341464"/>
                </a:lnTo>
                <a:lnTo>
                  <a:pt x="1776107" y="198424"/>
                </a:lnTo>
                <a:lnTo>
                  <a:pt x="1700822" y="198424"/>
                </a:lnTo>
                <a:lnTo>
                  <a:pt x="1700822" y="353834"/>
                </a:lnTo>
                <a:lnTo>
                  <a:pt x="1708277" y="404596"/>
                </a:lnTo>
                <a:lnTo>
                  <a:pt x="1730540" y="441299"/>
                </a:lnTo>
                <a:lnTo>
                  <a:pt x="1767535" y="463575"/>
                </a:lnTo>
                <a:lnTo>
                  <a:pt x="1819135" y="471068"/>
                </a:lnTo>
                <a:lnTo>
                  <a:pt x="1870748" y="463575"/>
                </a:lnTo>
                <a:lnTo>
                  <a:pt x="1907730" y="441299"/>
                </a:lnTo>
                <a:lnTo>
                  <a:pt x="1929993" y="404596"/>
                </a:lnTo>
                <a:lnTo>
                  <a:pt x="1937435" y="353834"/>
                </a:lnTo>
                <a:lnTo>
                  <a:pt x="1937435" y="198424"/>
                </a:lnTo>
                <a:close/>
              </a:path>
              <a:path w="3009900" h="603885">
                <a:moveTo>
                  <a:pt x="2367623" y="297916"/>
                </a:moveTo>
                <a:lnTo>
                  <a:pt x="2363965" y="256743"/>
                </a:lnTo>
                <a:lnTo>
                  <a:pt x="2350884" y="222288"/>
                </a:lnTo>
                <a:lnTo>
                  <a:pt x="2325205" y="198615"/>
                </a:lnTo>
                <a:lnTo>
                  <a:pt x="2283739" y="189826"/>
                </a:lnTo>
                <a:lnTo>
                  <a:pt x="2261057" y="192659"/>
                </a:lnTo>
                <a:lnTo>
                  <a:pt x="2239848" y="200850"/>
                </a:lnTo>
                <a:lnTo>
                  <a:pt x="2221357" y="213880"/>
                </a:lnTo>
                <a:lnTo>
                  <a:pt x="2206841" y="231241"/>
                </a:lnTo>
                <a:lnTo>
                  <a:pt x="2192350" y="212966"/>
                </a:lnTo>
                <a:lnTo>
                  <a:pt x="2174786" y="200050"/>
                </a:lnTo>
                <a:lnTo>
                  <a:pt x="2154288" y="192366"/>
                </a:lnTo>
                <a:lnTo>
                  <a:pt x="2131022" y="189826"/>
                </a:lnTo>
                <a:lnTo>
                  <a:pt x="2112772" y="191922"/>
                </a:lnTo>
                <a:lnTo>
                  <a:pt x="2095119" y="198094"/>
                </a:lnTo>
                <a:lnTo>
                  <a:pt x="2079294" y="208203"/>
                </a:lnTo>
                <a:lnTo>
                  <a:pt x="2066480" y="222097"/>
                </a:lnTo>
                <a:lnTo>
                  <a:pt x="2065413" y="222097"/>
                </a:lnTo>
                <a:lnTo>
                  <a:pt x="2065413" y="198437"/>
                </a:lnTo>
                <a:lnTo>
                  <a:pt x="1990128" y="198437"/>
                </a:lnTo>
                <a:lnTo>
                  <a:pt x="1990128" y="462470"/>
                </a:lnTo>
                <a:lnTo>
                  <a:pt x="2065413" y="462470"/>
                </a:lnTo>
                <a:lnTo>
                  <a:pt x="2065413" y="332879"/>
                </a:lnTo>
                <a:lnTo>
                  <a:pt x="2065731" y="308140"/>
                </a:lnTo>
                <a:lnTo>
                  <a:pt x="2069579" y="280987"/>
                </a:lnTo>
                <a:lnTo>
                  <a:pt x="2081301" y="259067"/>
                </a:lnTo>
                <a:lnTo>
                  <a:pt x="2105202" y="250063"/>
                </a:lnTo>
                <a:lnTo>
                  <a:pt x="2127389" y="258699"/>
                </a:lnTo>
                <a:lnTo>
                  <a:pt x="2137943" y="279641"/>
                </a:lnTo>
                <a:lnTo>
                  <a:pt x="2141118" y="305422"/>
                </a:lnTo>
                <a:lnTo>
                  <a:pt x="2141232" y="462470"/>
                </a:lnTo>
                <a:lnTo>
                  <a:pt x="2216518" y="462470"/>
                </a:lnTo>
                <a:lnTo>
                  <a:pt x="2216518" y="332879"/>
                </a:lnTo>
                <a:lnTo>
                  <a:pt x="2217077" y="308368"/>
                </a:lnTo>
                <a:lnTo>
                  <a:pt x="2221357" y="281178"/>
                </a:lnTo>
                <a:lnTo>
                  <a:pt x="2233307" y="259143"/>
                </a:lnTo>
                <a:lnTo>
                  <a:pt x="2256853" y="250063"/>
                </a:lnTo>
                <a:lnTo>
                  <a:pt x="2278062" y="257937"/>
                </a:lnTo>
                <a:lnTo>
                  <a:pt x="2288514" y="277215"/>
                </a:lnTo>
                <a:lnTo>
                  <a:pt x="2292019" y="301332"/>
                </a:lnTo>
                <a:lnTo>
                  <a:pt x="2292350" y="323735"/>
                </a:lnTo>
                <a:lnTo>
                  <a:pt x="2292350" y="462470"/>
                </a:lnTo>
                <a:lnTo>
                  <a:pt x="2367623" y="462470"/>
                </a:lnTo>
                <a:lnTo>
                  <a:pt x="2367623" y="297916"/>
                </a:lnTo>
                <a:close/>
              </a:path>
              <a:path w="3009900" h="603885">
                <a:moveTo>
                  <a:pt x="2835986" y="330720"/>
                </a:moveTo>
                <a:lnTo>
                  <a:pt x="2829458" y="284467"/>
                </a:lnTo>
                <a:lnTo>
                  <a:pt x="2816072" y="256514"/>
                </a:lnTo>
                <a:lnTo>
                  <a:pt x="2810840" y="245579"/>
                </a:lnTo>
                <a:lnTo>
                  <a:pt x="2781630" y="215722"/>
                </a:lnTo>
                <a:lnTo>
                  <a:pt x="2759633" y="204749"/>
                </a:lnTo>
                <a:lnTo>
                  <a:pt x="2759633" y="330720"/>
                </a:lnTo>
                <a:lnTo>
                  <a:pt x="2755328" y="357200"/>
                </a:lnTo>
                <a:lnTo>
                  <a:pt x="2742958" y="380860"/>
                </a:lnTo>
                <a:lnTo>
                  <a:pt x="2723324" y="397865"/>
                </a:lnTo>
                <a:lnTo>
                  <a:pt x="2697251" y="404393"/>
                </a:lnTo>
                <a:lnTo>
                  <a:pt x="2671165" y="397865"/>
                </a:lnTo>
                <a:lnTo>
                  <a:pt x="2651544" y="380860"/>
                </a:lnTo>
                <a:lnTo>
                  <a:pt x="2639174" y="357200"/>
                </a:lnTo>
                <a:lnTo>
                  <a:pt x="2634869" y="330720"/>
                </a:lnTo>
                <a:lnTo>
                  <a:pt x="2639174" y="303695"/>
                </a:lnTo>
                <a:lnTo>
                  <a:pt x="2651544" y="279908"/>
                </a:lnTo>
                <a:lnTo>
                  <a:pt x="2671165" y="262966"/>
                </a:lnTo>
                <a:lnTo>
                  <a:pt x="2697251" y="256514"/>
                </a:lnTo>
                <a:lnTo>
                  <a:pt x="2723324" y="262966"/>
                </a:lnTo>
                <a:lnTo>
                  <a:pt x="2742958" y="279908"/>
                </a:lnTo>
                <a:lnTo>
                  <a:pt x="2755328" y="303695"/>
                </a:lnTo>
                <a:lnTo>
                  <a:pt x="2759633" y="330720"/>
                </a:lnTo>
                <a:lnTo>
                  <a:pt x="2759633" y="204749"/>
                </a:lnTo>
                <a:lnTo>
                  <a:pt x="2743276" y="196583"/>
                </a:lnTo>
                <a:lnTo>
                  <a:pt x="2697251" y="189826"/>
                </a:lnTo>
                <a:lnTo>
                  <a:pt x="2651226" y="196583"/>
                </a:lnTo>
                <a:lnTo>
                  <a:pt x="2612860" y="215722"/>
                </a:lnTo>
                <a:lnTo>
                  <a:pt x="2583650" y="245579"/>
                </a:lnTo>
                <a:lnTo>
                  <a:pt x="2565031" y="284467"/>
                </a:lnTo>
                <a:lnTo>
                  <a:pt x="2558504" y="330720"/>
                </a:lnTo>
                <a:lnTo>
                  <a:pt x="2564981" y="376707"/>
                </a:lnTo>
                <a:lnTo>
                  <a:pt x="2583497" y="415429"/>
                </a:lnTo>
                <a:lnTo>
                  <a:pt x="2612631" y="445211"/>
                </a:lnTo>
                <a:lnTo>
                  <a:pt x="2651023" y="464324"/>
                </a:lnTo>
                <a:lnTo>
                  <a:pt x="2697251" y="471068"/>
                </a:lnTo>
                <a:lnTo>
                  <a:pt x="2743479" y="464324"/>
                </a:lnTo>
                <a:lnTo>
                  <a:pt x="2781858" y="445211"/>
                </a:lnTo>
                <a:lnTo>
                  <a:pt x="2811005" y="415429"/>
                </a:lnTo>
                <a:lnTo>
                  <a:pt x="2816275" y="404393"/>
                </a:lnTo>
                <a:lnTo>
                  <a:pt x="2829509" y="376707"/>
                </a:lnTo>
                <a:lnTo>
                  <a:pt x="2835986" y="330720"/>
                </a:lnTo>
                <a:close/>
              </a:path>
              <a:path w="3009900" h="603885">
                <a:moveTo>
                  <a:pt x="3009658" y="8597"/>
                </a:moveTo>
                <a:lnTo>
                  <a:pt x="3001010" y="4762"/>
                </a:lnTo>
                <a:lnTo>
                  <a:pt x="2992056" y="2082"/>
                </a:lnTo>
                <a:lnTo>
                  <a:pt x="2982899" y="508"/>
                </a:lnTo>
                <a:lnTo>
                  <a:pt x="2973628" y="0"/>
                </a:lnTo>
                <a:lnTo>
                  <a:pt x="2927464" y="9829"/>
                </a:lnTo>
                <a:lnTo>
                  <a:pt x="2896666" y="36296"/>
                </a:lnTo>
                <a:lnTo>
                  <a:pt x="2879483" y="74866"/>
                </a:lnTo>
                <a:lnTo>
                  <a:pt x="2874149" y="120992"/>
                </a:lnTo>
                <a:lnTo>
                  <a:pt x="2874149" y="198424"/>
                </a:lnTo>
                <a:lnTo>
                  <a:pt x="2848876" y="198424"/>
                </a:lnTo>
                <a:lnTo>
                  <a:pt x="2848876" y="261886"/>
                </a:lnTo>
                <a:lnTo>
                  <a:pt x="2874149" y="261886"/>
                </a:lnTo>
                <a:lnTo>
                  <a:pt x="2874149" y="462470"/>
                </a:lnTo>
                <a:lnTo>
                  <a:pt x="2949435" y="462470"/>
                </a:lnTo>
                <a:lnTo>
                  <a:pt x="2949435" y="261886"/>
                </a:lnTo>
                <a:lnTo>
                  <a:pt x="3009658" y="261886"/>
                </a:lnTo>
                <a:lnTo>
                  <a:pt x="3009658" y="198424"/>
                </a:lnTo>
                <a:lnTo>
                  <a:pt x="2949435" y="198424"/>
                </a:lnTo>
                <a:lnTo>
                  <a:pt x="2949371" y="112509"/>
                </a:lnTo>
                <a:lnTo>
                  <a:pt x="2951721" y="91147"/>
                </a:lnTo>
                <a:lnTo>
                  <a:pt x="2960332" y="73812"/>
                </a:lnTo>
                <a:lnTo>
                  <a:pt x="2979013" y="66675"/>
                </a:lnTo>
                <a:lnTo>
                  <a:pt x="2987205" y="67424"/>
                </a:lnTo>
                <a:lnTo>
                  <a:pt x="2994939" y="69430"/>
                </a:lnTo>
                <a:lnTo>
                  <a:pt x="3002381" y="72351"/>
                </a:lnTo>
                <a:lnTo>
                  <a:pt x="3009658" y="75819"/>
                </a:lnTo>
                <a:lnTo>
                  <a:pt x="3009658" y="85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957"/>
          </a:p>
        </p:txBody>
      </p:sp>
      <p:sp>
        <p:nvSpPr>
          <p:cNvPr id="19" name="object 14">
            <a:extLst>
              <a:ext uri="{FF2B5EF4-FFF2-40B4-BE49-F238E27FC236}">
                <a16:creationId xmlns="" xmlns:a16="http://schemas.microsoft.com/office/drawing/2014/main" id="{5FDD8034-55E2-D544-860F-3F0522D9C88C}"/>
              </a:ext>
            </a:extLst>
          </p:cNvPr>
          <p:cNvSpPr/>
          <p:nvPr/>
        </p:nvSpPr>
        <p:spPr>
          <a:xfrm>
            <a:off x="1008396" y="1734072"/>
            <a:ext cx="197550" cy="290286"/>
          </a:xfrm>
          <a:custGeom>
            <a:avLst/>
            <a:gdLst/>
            <a:ahLst/>
            <a:cxnLst/>
            <a:rect l="l" t="t" r="r" b="b"/>
            <a:pathLst>
              <a:path w="290830" h="427355">
                <a:moveTo>
                  <a:pt x="200037" y="0"/>
                </a:moveTo>
                <a:lnTo>
                  <a:pt x="151535" y="5965"/>
                </a:lnTo>
                <a:lnTo>
                  <a:pt x="108406" y="22833"/>
                </a:lnTo>
                <a:lnTo>
                  <a:pt x="71410" y="49061"/>
                </a:lnTo>
                <a:lnTo>
                  <a:pt x="41310" y="83106"/>
                </a:lnTo>
                <a:lnTo>
                  <a:pt x="18868" y="123425"/>
                </a:lnTo>
                <a:lnTo>
                  <a:pt x="4843" y="168474"/>
                </a:lnTo>
                <a:lnTo>
                  <a:pt x="0" y="216712"/>
                </a:lnTo>
                <a:lnTo>
                  <a:pt x="5009" y="263577"/>
                </a:lnTo>
                <a:lnTo>
                  <a:pt x="19397" y="307310"/>
                </a:lnTo>
                <a:lnTo>
                  <a:pt x="42203" y="346425"/>
                </a:lnTo>
                <a:lnTo>
                  <a:pt x="72469" y="379435"/>
                </a:lnTo>
                <a:lnTo>
                  <a:pt x="109234" y="404854"/>
                </a:lnTo>
                <a:lnTo>
                  <a:pt x="151539" y="421196"/>
                </a:lnTo>
                <a:lnTo>
                  <a:pt x="198424" y="426973"/>
                </a:lnTo>
                <a:lnTo>
                  <a:pt x="222473" y="425158"/>
                </a:lnTo>
                <a:lnTo>
                  <a:pt x="245614" y="420114"/>
                </a:lnTo>
                <a:lnTo>
                  <a:pt x="268151" y="412448"/>
                </a:lnTo>
                <a:lnTo>
                  <a:pt x="290385" y="402767"/>
                </a:lnTo>
                <a:lnTo>
                  <a:pt x="290385" y="308660"/>
                </a:lnTo>
                <a:lnTo>
                  <a:pt x="271815" y="326045"/>
                </a:lnTo>
                <a:lnTo>
                  <a:pt x="249918" y="339651"/>
                </a:lnTo>
                <a:lnTo>
                  <a:pt x="225804" y="348519"/>
                </a:lnTo>
                <a:lnTo>
                  <a:pt x="200583" y="351688"/>
                </a:lnTo>
                <a:lnTo>
                  <a:pt x="150933" y="339949"/>
                </a:lnTo>
                <a:lnTo>
                  <a:pt x="113533" y="309002"/>
                </a:lnTo>
                <a:lnTo>
                  <a:pt x="89946" y="265250"/>
                </a:lnTo>
                <a:lnTo>
                  <a:pt x="81737" y="215099"/>
                </a:lnTo>
                <a:lnTo>
                  <a:pt x="89726" y="163757"/>
                </a:lnTo>
                <a:lnTo>
                  <a:pt x="112990" y="118968"/>
                </a:lnTo>
                <a:lnTo>
                  <a:pt x="150472" y="87289"/>
                </a:lnTo>
                <a:lnTo>
                  <a:pt x="201117" y="75272"/>
                </a:lnTo>
                <a:lnTo>
                  <a:pt x="226259" y="78215"/>
                </a:lnTo>
                <a:lnTo>
                  <a:pt x="250189" y="86704"/>
                </a:lnTo>
                <a:lnTo>
                  <a:pt x="271901" y="100234"/>
                </a:lnTo>
                <a:lnTo>
                  <a:pt x="290385" y="118300"/>
                </a:lnTo>
                <a:lnTo>
                  <a:pt x="290385" y="23647"/>
                </a:lnTo>
                <a:lnTo>
                  <a:pt x="269158" y="13603"/>
                </a:lnTo>
                <a:lnTo>
                  <a:pt x="246826" y="6180"/>
                </a:lnTo>
                <a:lnTo>
                  <a:pt x="223686" y="1578"/>
                </a:lnTo>
                <a:lnTo>
                  <a:pt x="200037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>
            <a:endParaRPr sz="957"/>
          </a:p>
        </p:txBody>
      </p:sp>
      <p:sp>
        <p:nvSpPr>
          <p:cNvPr id="20" name="object 15">
            <a:extLst>
              <a:ext uri="{FF2B5EF4-FFF2-40B4-BE49-F238E27FC236}">
                <a16:creationId xmlns="" xmlns:a16="http://schemas.microsoft.com/office/drawing/2014/main" id="{2FC8F672-0795-8642-B57F-3B9E81952ABC}"/>
              </a:ext>
            </a:extLst>
          </p:cNvPr>
          <p:cNvSpPr/>
          <p:nvPr/>
        </p:nvSpPr>
        <p:spPr>
          <a:xfrm>
            <a:off x="1239607" y="1707046"/>
            <a:ext cx="880779" cy="315734"/>
          </a:xfrm>
          <a:custGeom>
            <a:avLst/>
            <a:gdLst/>
            <a:ahLst/>
            <a:cxnLst/>
            <a:rect l="l" t="t" r="r" b="b"/>
            <a:pathLst>
              <a:path w="1296670" h="464819">
                <a:moveTo>
                  <a:pt x="75285" y="0"/>
                </a:moveTo>
                <a:lnTo>
                  <a:pt x="0" y="0"/>
                </a:lnTo>
                <a:lnTo>
                  <a:pt x="0" y="456006"/>
                </a:lnTo>
                <a:lnTo>
                  <a:pt x="75285" y="456006"/>
                </a:lnTo>
                <a:lnTo>
                  <a:pt x="75285" y="0"/>
                </a:lnTo>
                <a:close/>
              </a:path>
              <a:path w="1296670" h="464819">
                <a:moveTo>
                  <a:pt x="207568" y="191960"/>
                </a:moveTo>
                <a:lnTo>
                  <a:pt x="132283" y="191960"/>
                </a:lnTo>
                <a:lnTo>
                  <a:pt x="132283" y="456006"/>
                </a:lnTo>
                <a:lnTo>
                  <a:pt x="207568" y="456006"/>
                </a:lnTo>
                <a:lnTo>
                  <a:pt x="207568" y="191960"/>
                </a:lnTo>
                <a:close/>
              </a:path>
              <a:path w="1296670" h="464819">
                <a:moveTo>
                  <a:pt x="214553" y="81191"/>
                </a:moveTo>
                <a:lnTo>
                  <a:pt x="211048" y="64020"/>
                </a:lnTo>
                <a:lnTo>
                  <a:pt x="201510" y="49809"/>
                </a:lnTo>
                <a:lnTo>
                  <a:pt x="187325" y="40132"/>
                </a:lnTo>
                <a:lnTo>
                  <a:pt x="169926" y="36550"/>
                </a:lnTo>
                <a:lnTo>
                  <a:pt x="152514" y="40132"/>
                </a:lnTo>
                <a:lnTo>
                  <a:pt x="138328" y="49809"/>
                </a:lnTo>
                <a:lnTo>
                  <a:pt x="128790" y="64020"/>
                </a:lnTo>
                <a:lnTo>
                  <a:pt x="125298" y="81191"/>
                </a:lnTo>
                <a:lnTo>
                  <a:pt x="128790" y="98602"/>
                </a:lnTo>
                <a:lnTo>
                  <a:pt x="138328" y="112788"/>
                </a:lnTo>
                <a:lnTo>
                  <a:pt x="152514" y="122326"/>
                </a:lnTo>
                <a:lnTo>
                  <a:pt x="169926" y="125818"/>
                </a:lnTo>
                <a:lnTo>
                  <a:pt x="187325" y="122326"/>
                </a:lnTo>
                <a:lnTo>
                  <a:pt x="201510" y="112788"/>
                </a:lnTo>
                <a:lnTo>
                  <a:pt x="211048" y="98602"/>
                </a:lnTo>
                <a:lnTo>
                  <a:pt x="214553" y="81191"/>
                </a:lnTo>
                <a:close/>
              </a:path>
              <a:path w="1296670" h="464819">
                <a:moveTo>
                  <a:pt x="501167" y="294678"/>
                </a:moveTo>
                <a:lnTo>
                  <a:pt x="496862" y="251421"/>
                </a:lnTo>
                <a:lnTo>
                  <a:pt x="482079" y="216039"/>
                </a:lnTo>
                <a:lnTo>
                  <a:pt x="453974" y="192138"/>
                </a:lnTo>
                <a:lnTo>
                  <a:pt x="409740" y="183362"/>
                </a:lnTo>
                <a:lnTo>
                  <a:pt x="389839" y="185166"/>
                </a:lnTo>
                <a:lnTo>
                  <a:pt x="371094" y="190893"/>
                </a:lnTo>
                <a:lnTo>
                  <a:pt x="354457" y="201066"/>
                </a:lnTo>
                <a:lnTo>
                  <a:pt x="340906" y="216166"/>
                </a:lnTo>
                <a:lnTo>
                  <a:pt x="339839" y="216166"/>
                </a:lnTo>
                <a:lnTo>
                  <a:pt x="339839" y="191973"/>
                </a:lnTo>
                <a:lnTo>
                  <a:pt x="264553" y="191973"/>
                </a:lnTo>
                <a:lnTo>
                  <a:pt x="264553" y="456006"/>
                </a:lnTo>
                <a:lnTo>
                  <a:pt x="339839" y="456006"/>
                </a:lnTo>
                <a:lnTo>
                  <a:pt x="339839" y="325335"/>
                </a:lnTo>
                <a:lnTo>
                  <a:pt x="340626" y="299186"/>
                </a:lnTo>
                <a:lnTo>
                  <a:pt x="345681" y="272580"/>
                </a:lnTo>
                <a:lnTo>
                  <a:pt x="359117" y="251917"/>
                </a:lnTo>
                <a:lnTo>
                  <a:pt x="385013" y="243598"/>
                </a:lnTo>
                <a:lnTo>
                  <a:pt x="409321" y="250482"/>
                </a:lnTo>
                <a:lnTo>
                  <a:pt x="421373" y="268008"/>
                </a:lnTo>
                <a:lnTo>
                  <a:pt x="425475" y="291465"/>
                </a:lnTo>
                <a:lnTo>
                  <a:pt x="425881" y="316191"/>
                </a:lnTo>
                <a:lnTo>
                  <a:pt x="425881" y="456006"/>
                </a:lnTo>
                <a:lnTo>
                  <a:pt x="501167" y="456006"/>
                </a:lnTo>
                <a:lnTo>
                  <a:pt x="501167" y="294678"/>
                </a:lnTo>
                <a:close/>
              </a:path>
              <a:path w="1296670" h="464819">
                <a:moveTo>
                  <a:pt x="633984" y="191960"/>
                </a:moveTo>
                <a:lnTo>
                  <a:pt x="558698" y="191960"/>
                </a:lnTo>
                <a:lnTo>
                  <a:pt x="558698" y="456006"/>
                </a:lnTo>
                <a:lnTo>
                  <a:pt x="633984" y="456006"/>
                </a:lnTo>
                <a:lnTo>
                  <a:pt x="633984" y="191960"/>
                </a:lnTo>
                <a:close/>
              </a:path>
              <a:path w="1296670" h="464819">
                <a:moveTo>
                  <a:pt x="640981" y="81191"/>
                </a:moveTo>
                <a:lnTo>
                  <a:pt x="637476" y="64020"/>
                </a:lnTo>
                <a:lnTo>
                  <a:pt x="627938" y="49809"/>
                </a:lnTo>
                <a:lnTo>
                  <a:pt x="613752" y="40132"/>
                </a:lnTo>
                <a:lnTo>
                  <a:pt x="596341" y="36550"/>
                </a:lnTo>
                <a:lnTo>
                  <a:pt x="578929" y="40132"/>
                </a:lnTo>
                <a:lnTo>
                  <a:pt x="564743" y="49809"/>
                </a:lnTo>
                <a:lnTo>
                  <a:pt x="555205" y="64020"/>
                </a:lnTo>
                <a:lnTo>
                  <a:pt x="551713" y="81191"/>
                </a:lnTo>
                <a:lnTo>
                  <a:pt x="555205" y="98602"/>
                </a:lnTo>
                <a:lnTo>
                  <a:pt x="564743" y="112788"/>
                </a:lnTo>
                <a:lnTo>
                  <a:pt x="578929" y="122326"/>
                </a:lnTo>
                <a:lnTo>
                  <a:pt x="596341" y="125818"/>
                </a:lnTo>
                <a:lnTo>
                  <a:pt x="613752" y="122326"/>
                </a:lnTo>
                <a:lnTo>
                  <a:pt x="627938" y="112788"/>
                </a:lnTo>
                <a:lnTo>
                  <a:pt x="637476" y="98602"/>
                </a:lnTo>
                <a:lnTo>
                  <a:pt x="640981" y="81191"/>
                </a:lnTo>
                <a:close/>
              </a:path>
              <a:path w="1296670" h="464819">
                <a:moveTo>
                  <a:pt x="870585" y="200050"/>
                </a:moveTo>
                <a:lnTo>
                  <a:pt x="856246" y="192671"/>
                </a:lnTo>
                <a:lnTo>
                  <a:pt x="840943" y="187477"/>
                </a:lnTo>
                <a:lnTo>
                  <a:pt x="825131" y="184391"/>
                </a:lnTo>
                <a:lnTo>
                  <a:pt x="809282" y="183375"/>
                </a:lnTo>
                <a:lnTo>
                  <a:pt x="764451" y="190538"/>
                </a:lnTo>
                <a:lnTo>
                  <a:pt x="726617" y="210540"/>
                </a:lnTo>
                <a:lnTo>
                  <a:pt x="697496" y="241096"/>
                </a:lnTo>
                <a:lnTo>
                  <a:pt x="678764" y="279946"/>
                </a:lnTo>
                <a:lnTo>
                  <a:pt x="672147" y="324802"/>
                </a:lnTo>
                <a:lnTo>
                  <a:pt x="678522" y="368452"/>
                </a:lnTo>
                <a:lnTo>
                  <a:pt x="696633" y="406768"/>
                </a:lnTo>
                <a:lnTo>
                  <a:pt x="724877" y="437235"/>
                </a:lnTo>
                <a:lnTo>
                  <a:pt x="761695" y="457352"/>
                </a:lnTo>
                <a:lnTo>
                  <a:pt x="805510" y="464616"/>
                </a:lnTo>
                <a:lnTo>
                  <a:pt x="822553" y="463677"/>
                </a:lnTo>
                <a:lnTo>
                  <a:pt x="839050" y="460781"/>
                </a:lnTo>
                <a:lnTo>
                  <a:pt x="855040" y="455764"/>
                </a:lnTo>
                <a:lnTo>
                  <a:pt x="870585" y="448487"/>
                </a:lnTo>
                <a:lnTo>
                  <a:pt x="870585" y="375894"/>
                </a:lnTo>
                <a:lnTo>
                  <a:pt x="859548" y="386181"/>
                </a:lnTo>
                <a:lnTo>
                  <a:pt x="846848" y="394169"/>
                </a:lnTo>
                <a:lnTo>
                  <a:pt x="832840" y="399326"/>
                </a:lnTo>
                <a:lnTo>
                  <a:pt x="817892" y="401167"/>
                </a:lnTo>
                <a:lnTo>
                  <a:pt x="788898" y="395135"/>
                </a:lnTo>
                <a:lnTo>
                  <a:pt x="767067" y="378777"/>
                </a:lnTo>
                <a:lnTo>
                  <a:pt x="753300" y="354647"/>
                </a:lnTo>
                <a:lnTo>
                  <a:pt x="748512" y="325335"/>
                </a:lnTo>
                <a:lnTo>
                  <a:pt x="752957" y="296735"/>
                </a:lnTo>
                <a:lnTo>
                  <a:pt x="765911" y="271564"/>
                </a:lnTo>
                <a:lnTo>
                  <a:pt x="786853" y="253644"/>
                </a:lnTo>
                <a:lnTo>
                  <a:pt x="815200" y="246824"/>
                </a:lnTo>
                <a:lnTo>
                  <a:pt x="831329" y="248589"/>
                </a:lnTo>
                <a:lnTo>
                  <a:pt x="845502" y="253669"/>
                </a:lnTo>
                <a:lnTo>
                  <a:pt x="858367" y="261797"/>
                </a:lnTo>
                <a:lnTo>
                  <a:pt x="870585" y="272643"/>
                </a:lnTo>
                <a:lnTo>
                  <a:pt x="870585" y="200050"/>
                </a:lnTo>
                <a:close/>
              </a:path>
              <a:path w="1296670" h="464819">
                <a:moveTo>
                  <a:pt x="1166863" y="191973"/>
                </a:moveTo>
                <a:lnTo>
                  <a:pt x="1100188" y="191973"/>
                </a:lnTo>
                <a:lnTo>
                  <a:pt x="1100188" y="323723"/>
                </a:lnTo>
                <a:lnTo>
                  <a:pt x="1095806" y="350291"/>
                </a:lnTo>
                <a:lnTo>
                  <a:pt x="1083259" y="374142"/>
                </a:lnTo>
                <a:lnTo>
                  <a:pt x="1063447" y="391325"/>
                </a:lnTo>
                <a:lnTo>
                  <a:pt x="1037272" y="397929"/>
                </a:lnTo>
                <a:lnTo>
                  <a:pt x="1011186" y="391325"/>
                </a:lnTo>
                <a:lnTo>
                  <a:pt x="991565" y="374142"/>
                </a:lnTo>
                <a:lnTo>
                  <a:pt x="979195" y="350291"/>
                </a:lnTo>
                <a:lnTo>
                  <a:pt x="974890" y="323723"/>
                </a:lnTo>
                <a:lnTo>
                  <a:pt x="979195" y="297243"/>
                </a:lnTo>
                <a:lnTo>
                  <a:pt x="991565" y="273583"/>
                </a:lnTo>
                <a:lnTo>
                  <a:pt x="1011186" y="256565"/>
                </a:lnTo>
                <a:lnTo>
                  <a:pt x="1037272" y="250050"/>
                </a:lnTo>
                <a:lnTo>
                  <a:pt x="1063447" y="256565"/>
                </a:lnTo>
                <a:lnTo>
                  <a:pt x="1083259" y="273583"/>
                </a:lnTo>
                <a:lnTo>
                  <a:pt x="1095806" y="297243"/>
                </a:lnTo>
                <a:lnTo>
                  <a:pt x="1100188" y="323723"/>
                </a:lnTo>
                <a:lnTo>
                  <a:pt x="1100188" y="191973"/>
                </a:lnTo>
                <a:lnTo>
                  <a:pt x="1092657" y="191973"/>
                </a:lnTo>
                <a:lnTo>
                  <a:pt x="1092657" y="216712"/>
                </a:lnTo>
                <a:lnTo>
                  <a:pt x="1077290" y="202425"/>
                </a:lnTo>
                <a:lnTo>
                  <a:pt x="1059243" y="191973"/>
                </a:lnTo>
                <a:lnTo>
                  <a:pt x="1039495" y="185559"/>
                </a:lnTo>
                <a:lnTo>
                  <a:pt x="1018984" y="183375"/>
                </a:lnTo>
                <a:lnTo>
                  <a:pt x="968184" y="195300"/>
                </a:lnTo>
                <a:lnTo>
                  <a:pt x="930325" y="226796"/>
                </a:lnTo>
                <a:lnTo>
                  <a:pt x="906703" y="271399"/>
                </a:lnTo>
                <a:lnTo>
                  <a:pt x="898537" y="322656"/>
                </a:lnTo>
                <a:lnTo>
                  <a:pt x="903744" y="364883"/>
                </a:lnTo>
                <a:lnTo>
                  <a:pt x="919022" y="403517"/>
                </a:lnTo>
                <a:lnTo>
                  <a:pt x="943838" y="435241"/>
                </a:lnTo>
                <a:lnTo>
                  <a:pt x="977696" y="456717"/>
                </a:lnTo>
                <a:lnTo>
                  <a:pt x="1020064" y="464616"/>
                </a:lnTo>
                <a:lnTo>
                  <a:pt x="1040549" y="462445"/>
                </a:lnTo>
                <a:lnTo>
                  <a:pt x="1060069" y="456082"/>
                </a:lnTo>
                <a:lnTo>
                  <a:pt x="1077468" y="445795"/>
                </a:lnTo>
                <a:lnTo>
                  <a:pt x="1091590" y="431812"/>
                </a:lnTo>
                <a:lnTo>
                  <a:pt x="1092657" y="431812"/>
                </a:lnTo>
                <a:lnTo>
                  <a:pt x="1092657" y="456018"/>
                </a:lnTo>
                <a:lnTo>
                  <a:pt x="1166863" y="456018"/>
                </a:lnTo>
                <a:lnTo>
                  <a:pt x="1166863" y="431812"/>
                </a:lnTo>
                <a:lnTo>
                  <a:pt x="1166863" y="397929"/>
                </a:lnTo>
                <a:lnTo>
                  <a:pt x="1166863" y="250050"/>
                </a:lnTo>
                <a:lnTo>
                  <a:pt x="1166863" y="216712"/>
                </a:lnTo>
                <a:lnTo>
                  <a:pt x="1166863" y="191973"/>
                </a:lnTo>
                <a:close/>
              </a:path>
              <a:path w="1296670" h="464819">
                <a:moveTo>
                  <a:pt x="1296466" y="0"/>
                </a:moveTo>
                <a:lnTo>
                  <a:pt x="1221181" y="0"/>
                </a:lnTo>
                <a:lnTo>
                  <a:pt x="1221181" y="456006"/>
                </a:lnTo>
                <a:lnTo>
                  <a:pt x="1296466" y="456006"/>
                </a:lnTo>
                <a:lnTo>
                  <a:pt x="12964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957"/>
          </a:p>
        </p:txBody>
      </p:sp>
      <p:sp>
        <p:nvSpPr>
          <p:cNvPr id="21" name="object 16">
            <a:extLst>
              <a:ext uri="{FF2B5EF4-FFF2-40B4-BE49-F238E27FC236}">
                <a16:creationId xmlns="" xmlns:a16="http://schemas.microsoft.com/office/drawing/2014/main" id="{3BABC001-534C-FA42-AE1A-EA7B9384BAE3}"/>
              </a:ext>
            </a:extLst>
          </p:cNvPr>
          <p:cNvSpPr/>
          <p:nvPr/>
        </p:nvSpPr>
        <p:spPr>
          <a:xfrm>
            <a:off x="2263425" y="1741371"/>
            <a:ext cx="53916" cy="275621"/>
          </a:xfrm>
          <a:custGeom>
            <a:avLst/>
            <a:gdLst/>
            <a:ahLst/>
            <a:cxnLst/>
            <a:rect l="l" t="t" r="r" b="b"/>
            <a:pathLst>
              <a:path w="79375" h="405764">
                <a:moveTo>
                  <a:pt x="79044" y="0"/>
                </a:moveTo>
                <a:lnTo>
                  <a:pt x="0" y="0"/>
                </a:lnTo>
                <a:lnTo>
                  <a:pt x="0" y="405472"/>
                </a:lnTo>
                <a:lnTo>
                  <a:pt x="79044" y="405472"/>
                </a:lnTo>
                <a:lnTo>
                  <a:pt x="79044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>
            <a:endParaRPr sz="957"/>
          </a:p>
        </p:txBody>
      </p:sp>
      <p:sp>
        <p:nvSpPr>
          <p:cNvPr id="22" name="object 17">
            <a:extLst>
              <a:ext uri="{FF2B5EF4-FFF2-40B4-BE49-F238E27FC236}">
                <a16:creationId xmlns="" xmlns:a16="http://schemas.microsoft.com/office/drawing/2014/main" id="{CC4E95DF-EADE-7D46-9461-D0871D1D3793}"/>
              </a:ext>
            </a:extLst>
          </p:cNvPr>
          <p:cNvSpPr/>
          <p:nvPr/>
        </p:nvSpPr>
        <p:spPr>
          <a:xfrm>
            <a:off x="2354737" y="1707046"/>
            <a:ext cx="1850843" cy="405451"/>
          </a:xfrm>
          <a:custGeom>
            <a:avLst/>
            <a:gdLst/>
            <a:ahLst/>
            <a:cxnLst/>
            <a:rect l="l" t="t" r="r" b="b"/>
            <a:pathLst>
              <a:path w="2724785" h="596900">
                <a:moveTo>
                  <a:pt x="377494" y="291452"/>
                </a:moveTo>
                <a:lnTo>
                  <a:pt x="373837" y="250291"/>
                </a:lnTo>
                <a:lnTo>
                  <a:pt x="360768" y="215836"/>
                </a:lnTo>
                <a:lnTo>
                  <a:pt x="335076" y="192163"/>
                </a:lnTo>
                <a:lnTo>
                  <a:pt x="293611" y="183362"/>
                </a:lnTo>
                <a:lnTo>
                  <a:pt x="270929" y="186207"/>
                </a:lnTo>
                <a:lnTo>
                  <a:pt x="249720" y="194386"/>
                </a:lnTo>
                <a:lnTo>
                  <a:pt x="231228" y="207416"/>
                </a:lnTo>
                <a:lnTo>
                  <a:pt x="216712" y="224777"/>
                </a:lnTo>
                <a:lnTo>
                  <a:pt x="202222" y="206514"/>
                </a:lnTo>
                <a:lnTo>
                  <a:pt x="184658" y="193586"/>
                </a:lnTo>
                <a:lnTo>
                  <a:pt x="164160" y="185902"/>
                </a:lnTo>
                <a:lnTo>
                  <a:pt x="140893" y="183362"/>
                </a:lnTo>
                <a:lnTo>
                  <a:pt x="122643" y="185458"/>
                </a:lnTo>
                <a:lnTo>
                  <a:pt x="104990" y="191643"/>
                </a:lnTo>
                <a:lnTo>
                  <a:pt x="89166" y="201752"/>
                </a:lnTo>
                <a:lnTo>
                  <a:pt x="76352" y="215633"/>
                </a:lnTo>
                <a:lnTo>
                  <a:pt x="75285" y="215633"/>
                </a:lnTo>
                <a:lnTo>
                  <a:pt x="75285" y="191973"/>
                </a:lnTo>
                <a:lnTo>
                  <a:pt x="0" y="191973"/>
                </a:lnTo>
                <a:lnTo>
                  <a:pt x="0" y="456006"/>
                </a:lnTo>
                <a:lnTo>
                  <a:pt x="75285" y="456006"/>
                </a:lnTo>
                <a:lnTo>
                  <a:pt x="75285" y="326415"/>
                </a:lnTo>
                <a:lnTo>
                  <a:pt x="75603" y="301675"/>
                </a:lnTo>
                <a:lnTo>
                  <a:pt x="79451" y="274523"/>
                </a:lnTo>
                <a:lnTo>
                  <a:pt x="91173" y="252615"/>
                </a:lnTo>
                <a:lnTo>
                  <a:pt x="115074" y="243598"/>
                </a:lnTo>
                <a:lnTo>
                  <a:pt x="137261" y="252234"/>
                </a:lnTo>
                <a:lnTo>
                  <a:pt x="147815" y="273177"/>
                </a:lnTo>
                <a:lnTo>
                  <a:pt x="151003" y="298958"/>
                </a:lnTo>
                <a:lnTo>
                  <a:pt x="151104" y="456006"/>
                </a:lnTo>
                <a:lnTo>
                  <a:pt x="226390" y="456006"/>
                </a:lnTo>
                <a:lnTo>
                  <a:pt x="226390" y="326415"/>
                </a:lnTo>
                <a:lnTo>
                  <a:pt x="226949" y="301904"/>
                </a:lnTo>
                <a:lnTo>
                  <a:pt x="231228" y="274726"/>
                </a:lnTo>
                <a:lnTo>
                  <a:pt x="243179" y="252679"/>
                </a:lnTo>
                <a:lnTo>
                  <a:pt x="266725" y="243598"/>
                </a:lnTo>
                <a:lnTo>
                  <a:pt x="287934" y="251485"/>
                </a:lnTo>
                <a:lnTo>
                  <a:pt x="298386" y="270751"/>
                </a:lnTo>
                <a:lnTo>
                  <a:pt x="301891" y="294868"/>
                </a:lnTo>
                <a:lnTo>
                  <a:pt x="302221" y="317271"/>
                </a:lnTo>
                <a:lnTo>
                  <a:pt x="302221" y="456006"/>
                </a:lnTo>
                <a:lnTo>
                  <a:pt x="377494" y="456006"/>
                </a:lnTo>
                <a:lnTo>
                  <a:pt x="377494" y="291452"/>
                </a:lnTo>
                <a:close/>
              </a:path>
              <a:path w="2724785" h="596900">
                <a:moveTo>
                  <a:pt x="808774" y="291452"/>
                </a:moveTo>
                <a:lnTo>
                  <a:pt x="805116" y="250291"/>
                </a:lnTo>
                <a:lnTo>
                  <a:pt x="792035" y="215836"/>
                </a:lnTo>
                <a:lnTo>
                  <a:pt x="766343" y="192163"/>
                </a:lnTo>
                <a:lnTo>
                  <a:pt x="724877" y="183362"/>
                </a:lnTo>
                <a:lnTo>
                  <a:pt x="702195" y="186207"/>
                </a:lnTo>
                <a:lnTo>
                  <a:pt x="680974" y="194386"/>
                </a:lnTo>
                <a:lnTo>
                  <a:pt x="662482" y="207416"/>
                </a:lnTo>
                <a:lnTo>
                  <a:pt x="647979" y="224777"/>
                </a:lnTo>
                <a:lnTo>
                  <a:pt x="633476" y="206514"/>
                </a:lnTo>
                <a:lnTo>
                  <a:pt x="615911" y="193586"/>
                </a:lnTo>
                <a:lnTo>
                  <a:pt x="595426" y="185902"/>
                </a:lnTo>
                <a:lnTo>
                  <a:pt x="572160" y="183362"/>
                </a:lnTo>
                <a:lnTo>
                  <a:pt x="553897" y="185458"/>
                </a:lnTo>
                <a:lnTo>
                  <a:pt x="536257" y="191643"/>
                </a:lnTo>
                <a:lnTo>
                  <a:pt x="520420" y="201752"/>
                </a:lnTo>
                <a:lnTo>
                  <a:pt x="507619" y="215633"/>
                </a:lnTo>
                <a:lnTo>
                  <a:pt x="506552" y="215633"/>
                </a:lnTo>
                <a:lnTo>
                  <a:pt x="506552" y="191973"/>
                </a:lnTo>
                <a:lnTo>
                  <a:pt x="431266" y="191973"/>
                </a:lnTo>
                <a:lnTo>
                  <a:pt x="431266" y="456006"/>
                </a:lnTo>
                <a:lnTo>
                  <a:pt x="506552" y="456006"/>
                </a:lnTo>
                <a:lnTo>
                  <a:pt x="506552" y="326415"/>
                </a:lnTo>
                <a:lnTo>
                  <a:pt x="506869" y="301675"/>
                </a:lnTo>
                <a:lnTo>
                  <a:pt x="510717" y="274523"/>
                </a:lnTo>
                <a:lnTo>
                  <a:pt x="522427" y="252615"/>
                </a:lnTo>
                <a:lnTo>
                  <a:pt x="546341" y="243598"/>
                </a:lnTo>
                <a:lnTo>
                  <a:pt x="568528" y="252234"/>
                </a:lnTo>
                <a:lnTo>
                  <a:pt x="579069" y="273177"/>
                </a:lnTo>
                <a:lnTo>
                  <a:pt x="582256" y="298958"/>
                </a:lnTo>
                <a:lnTo>
                  <a:pt x="582371" y="456006"/>
                </a:lnTo>
                <a:lnTo>
                  <a:pt x="657656" y="456006"/>
                </a:lnTo>
                <a:lnTo>
                  <a:pt x="657656" y="326415"/>
                </a:lnTo>
                <a:lnTo>
                  <a:pt x="658202" y="301904"/>
                </a:lnTo>
                <a:lnTo>
                  <a:pt x="662495" y="274726"/>
                </a:lnTo>
                <a:lnTo>
                  <a:pt x="674446" y="252679"/>
                </a:lnTo>
                <a:lnTo>
                  <a:pt x="697992" y="243598"/>
                </a:lnTo>
                <a:lnTo>
                  <a:pt x="719188" y="251485"/>
                </a:lnTo>
                <a:lnTo>
                  <a:pt x="729653" y="270751"/>
                </a:lnTo>
                <a:lnTo>
                  <a:pt x="733158" y="294868"/>
                </a:lnTo>
                <a:lnTo>
                  <a:pt x="733488" y="317271"/>
                </a:lnTo>
                <a:lnTo>
                  <a:pt x="733488" y="456006"/>
                </a:lnTo>
                <a:lnTo>
                  <a:pt x="808774" y="456006"/>
                </a:lnTo>
                <a:lnTo>
                  <a:pt x="808774" y="291452"/>
                </a:lnTo>
                <a:close/>
              </a:path>
              <a:path w="2724785" h="596900">
                <a:moveTo>
                  <a:pt x="1097521" y="191973"/>
                </a:moveTo>
                <a:lnTo>
                  <a:pt x="1022235" y="191973"/>
                </a:lnTo>
                <a:lnTo>
                  <a:pt x="1022235" y="335013"/>
                </a:lnTo>
                <a:lnTo>
                  <a:pt x="1020876" y="358063"/>
                </a:lnTo>
                <a:lnTo>
                  <a:pt x="1015047" y="379387"/>
                </a:lnTo>
                <a:lnTo>
                  <a:pt x="1002042" y="395071"/>
                </a:lnTo>
                <a:lnTo>
                  <a:pt x="979220" y="401167"/>
                </a:lnTo>
                <a:lnTo>
                  <a:pt x="956386" y="395071"/>
                </a:lnTo>
                <a:lnTo>
                  <a:pt x="943381" y="379387"/>
                </a:lnTo>
                <a:lnTo>
                  <a:pt x="937539" y="358063"/>
                </a:lnTo>
                <a:lnTo>
                  <a:pt x="936193" y="335013"/>
                </a:lnTo>
                <a:lnTo>
                  <a:pt x="936193" y="191973"/>
                </a:lnTo>
                <a:lnTo>
                  <a:pt x="860907" y="191973"/>
                </a:lnTo>
                <a:lnTo>
                  <a:pt x="860907" y="347383"/>
                </a:lnTo>
                <a:lnTo>
                  <a:pt x="868349" y="398145"/>
                </a:lnTo>
                <a:lnTo>
                  <a:pt x="890625" y="434835"/>
                </a:lnTo>
                <a:lnTo>
                  <a:pt x="927608" y="457111"/>
                </a:lnTo>
                <a:lnTo>
                  <a:pt x="979220" y="464616"/>
                </a:lnTo>
                <a:lnTo>
                  <a:pt x="1030820" y="457111"/>
                </a:lnTo>
                <a:lnTo>
                  <a:pt x="1067816" y="434835"/>
                </a:lnTo>
                <a:lnTo>
                  <a:pt x="1090079" y="398145"/>
                </a:lnTo>
                <a:lnTo>
                  <a:pt x="1097521" y="347383"/>
                </a:lnTo>
                <a:lnTo>
                  <a:pt x="1097521" y="191973"/>
                </a:lnTo>
                <a:close/>
              </a:path>
              <a:path w="2724785" h="596900">
                <a:moveTo>
                  <a:pt x="1386827" y="294678"/>
                </a:moveTo>
                <a:lnTo>
                  <a:pt x="1382522" y="251421"/>
                </a:lnTo>
                <a:lnTo>
                  <a:pt x="1367726" y="216039"/>
                </a:lnTo>
                <a:lnTo>
                  <a:pt x="1339634" y="192138"/>
                </a:lnTo>
                <a:lnTo>
                  <a:pt x="1295400" y="183362"/>
                </a:lnTo>
                <a:lnTo>
                  <a:pt x="1275486" y="185166"/>
                </a:lnTo>
                <a:lnTo>
                  <a:pt x="1256741" y="190893"/>
                </a:lnTo>
                <a:lnTo>
                  <a:pt x="1240116" y="201066"/>
                </a:lnTo>
                <a:lnTo>
                  <a:pt x="1226566" y="216166"/>
                </a:lnTo>
                <a:lnTo>
                  <a:pt x="1225499" y="216166"/>
                </a:lnTo>
                <a:lnTo>
                  <a:pt x="1225499" y="191973"/>
                </a:lnTo>
                <a:lnTo>
                  <a:pt x="1150213" y="191973"/>
                </a:lnTo>
                <a:lnTo>
                  <a:pt x="1150213" y="456006"/>
                </a:lnTo>
                <a:lnTo>
                  <a:pt x="1225499" y="456006"/>
                </a:lnTo>
                <a:lnTo>
                  <a:pt x="1225499" y="325335"/>
                </a:lnTo>
                <a:lnTo>
                  <a:pt x="1226273" y="299186"/>
                </a:lnTo>
                <a:lnTo>
                  <a:pt x="1231341" y="272580"/>
                </a:lnTo>
                <a:lnTo>
                  <a:pt x="1244777" y="251917"/>
                </a:lnTo>
                <a:lnTo>
                  <a:pt x="1270673" y="243598"/>
                </a:lnTo>
                <a:lnTo>
                  <a:pt x="1294980" y="250482"/>
                </a:lnTo>
                <a:lnTo>
                  <a:pt x="1307033" y="268008"/>
                </a:lnTo>
                <a:lnTo>
                  <a:pt x="1311122" y="291465"/>
                </a:lnTo>
                <a:lnTo>
                  <a:pt x="1311541" y="316191"/>
                </a:lnTo>
                <a:lnTo>
                  <a:pt x="1311541" y="456006"/>
                </a:lnTo>
                <a:lnTo>
                  <a:pt x="1386827" y="456006"/>
                </a:lnTo>
                <a:lnTo>
                  <a:pt x="1386827" y="294678"/>
                </a:lnTo>
                <a:close/>
              </a:path>
              <a:path w="2724785" h="596900">
                <a:moveTo>
                  <a:pt x="1699780" y="324256"/>
                </a:moveTo>
                <a:lnTo>
                  <a:pt x="1693252" y="278015"/>
                </a:lnTo>
                <a:lnTo>
                  <a:pt x="1679867" y="250050"/>
                </a:lnTo>
                <a:lnTo>
                  <a:pt x="1674634" y="239115"/>
                </a:lnTo>
                <a:lnTo>
                  <a:pt x="1645424" y="209270"/>
                </a:lnTo>
                <a:lnTo>
                  <a:pt x="1623415" y="198285"/>
                </a:lnTo>
                <a:lnTo>
                  <a:pt x="1623415" y="324256"/>
                </a:lnTo>
                <a:lnTo>
                  <a:pt x="1619110" y="350748"/>
                </a:lnTo>
                <a:lnTo>
                  <a:pt x="1606740" y="374408"/>
                </a:lnTo>
                <a:lnTo>
                  <a:pt x="1587119" y="391414"/>
                </a:lnTo>
                <a:lnTo>
                  <a:pt x="1561045" y="397929"/>
                </a:lnTo>
                <a:lnTo>
                  <a:pt x="1534960" y="391414"/>
                </a:lnTo>
                <a:lnTo>
                  <a:pt x="1515338" y="374408"/>
                </a:lnTo>
                <a:lnTo>
                  <a:pt x="1502968" y="350748"/>
                </a:lnTo>
                <a:lnTo>
                  <a:pt x="1498663" y="324256"/>
                </a:lnTo>
                <a:lnTo>
                  <a:pt x="1502968" y="297243"/>
                </a:lnTo>
                <a:lnTo>
                  <a:pt x="1515338" y="273443"/>
                </a:lnTo>
                <a:lnTo>
                  <a:pt x="1534960" y="256514"/>
                </a:lnTo>
                <a:lnTo>
                  <a:pt x="1561045" y="250050"/>
                </a:lnTo>
                <a:lnTo>
                  <a:pt x="1587119" y="256514"/>
                </a:lnTo>
                <a:lnTo>
                  <a:pt x="1606740" y="273443"/>
                </a:lnTo>
                <a:lnTo>
                  <a:pt x="1619110" y="297243"/>
                </a:lnTo>
                <a:lnTo>
                  <a:pt x="1623415" y="324256"/>
                </a:lnTo>
                <a:lnTo>
                  <a:pt x="1623415" y="198285"/>
                </a:lnTo>
                <a:lnTo>
                  <a:pt x="1607070" y="190119"/>
                </a:lnTo>
                <a:lnTo>
                  <a:pt x="1561045" y="183362"/>
                </a:lnTo>
                <a:lnTo>
                  <a:pt x="1515021" y="190119"/>
                </a:lnTo>
                <a:lnTo>
                  <a:pt x="1476654" y="209270"/>
                </a:lnTo>
                <a:lnTo>
                  <a:pt x="1447444" y="239115"/>
                </a:lnTo>
                <a:lnTo>
                  <a:pt x="1428826" y="278015"/>
                </a:lnTo>
                <a:lnTo>
                  <a:pt x="1422298" y="324256"/>
                </a:lnTo>
                <a:lnTo>
                  <a:pt x="1428775" y="370243"/>
                </a:lnTo>
                <a:lnTo>
                  <a:pt x="1447279" y="408978"/>
                </a:lnTo>
                <a:lnTo>
                  <a:pt x="1476425" y="438746"/>
                </a:lnTo>
                <a:lnTo>
                  <a:pt x="1514817" y="457860"/>
                </a:lnTo>
                <a:lnTo>
                  <a:pt x="1561045" y="464604"/>
                </a:lnTo>
                <a:lnTo>
                  <a:pt x="1607273" y="457860"/>
                </a:lnTo>
                <a:lnTo>
                  <a:pt x="1645653" y="438746"/>
                </a:lnTo>
                <a:lnTo>
                  <a:pt x="1674799" y="408978"/>
                </a:lnTo>
                <a:lnTo>
                  <a:pt x="1680070" y="397929"/>
                </a:lnTo>
                <a:lnTo>
                  <a:pt x="1693303" y="370243"/>
                </a:lnTo>
                <a:lnTo>
                  <a:pt x="1699780" y="324256"/>
                </a:lnTo>
                <a:close/>
              </a:path>
              <a:path w="2724785" h="596900">
                <a:moveTo>
                  <a:pt x="1810550" y="0"/>
                </a:moveTo>
                <a:lnTo>
                  <a:pt x="1735264" y="0"/>
                </a:lnTo>
                <a:lnTo>
                  <a:pt x="1735264" y="456006"/>
                </a:lnTo>
                <a:lnTo>
                  <a:pt x="1810550" y="456006"/>
                </a:lnTo>
                <a:lnTo>
                  <a:pt x="1810550" y="0"/>
                </a:lnTo>
                <a:close/>
              </a:path>
              <a:path w="2724785" h="596900">
                <a:moveTo>
                  <a:pt x="2122970" y="324256"/>
                </a:moveTo>
                <a:lnTo>
                  <a:pt x="2116442" y="278015"/>
                </a:lnTo>
                <a:lnTo>
                  <a:pt x="2097836" y="239115"/>
                </a:lnTo>
                <a:lnTo>
                  <a:pt x="2068614" y="209270"/>
                </a:lnTo>
                <a:lnTo>
                  <a:pt x="2046605" y="198285"/>
                </a:lnTo>
                <a:lnTo>
                  <a:pt x="2046605" y="324256"/>
                </a:lnTo>
                <a:lnTo>
                  <a:pt x="2042299" y="350748"/>
                </a:lnTo>
                <a:lnTo>
                  <a:pt x="2029942" y="374408"/>
                </a:lnTo>
                <a:lnTo>
                  <a:pt x="2010308" y="391414"/>
                </a:lnTo>
                <a:lnTo>
                  <a:pt x="1984235" y="397929"/>
                </a:lnTo>
                <a:lnTo>
                  <a:pt x="1958149" y="391414"/>
                </a:lnTo>
                <a:lnTo>
                  <a:pt x="1938528" y="374408"/>
                </a:lnTo>
                <a:lnTo>
                  <a:pt x="1926158" y="350748"/>
                </a:lnTo>
                <a:lnTo>
                  <a:pt x="1921852" y="324256"/>
                </a:lnTo>
                <a:lnTo>
                  <a:pt x="1926158" y="297243"/>
                </a:lnTo>
                <a:lnTo>
                  <a:pt x="1938528" y="273443"/>
                </a:lnTo>
                <a:lnTo>
                  <a:pt x="1958149" y="256514"/>
                </a:lnTo>
                <a:lnTo>
                  <a:pt x="1984235" y="250050"/>
                </a:lnTo>
                <a:lnTo>
                  <a:pt x="2010308" y="256514"/>
                </a:lnTo>
                <a:lnTo>
                  <a:pt x="2029942" y="273443"/>
                </a:lnTo>
                <a:lnTo>
                  <a:pt x="2042299" y="297243"/>
                </a:lnTo>
                <a:lnTo>
                  <a:pt x="2046605" y="324256"/>
                </a:lnTo>
                <a:lnTo>
                  <a:pt x="2046605" y="198285"/>
                </a:lnTo>
                <a:lnTo>
                  <a:pt x="2030260" y="190119"/>
                </a:lnTo>
                <a:lnTo>
                  <a:pt x="1984235" y="183362"/>
                </a:lnTo>
                <a:lnTo>
                  <a:pt x="1938210" y="190119"/>
                </a:lnTo>
                <a:lnTo>
                  <a:pt x="1899856" y="209270"/>
                </a:lnTo>
                <a:lnTo>
                  <a:pt x="1870633" y="239115"/>
                </a:lnTo>
                <a:lnTo>
                  <a:pt x="1852015" y="278015"/>
                </a:lnTo>
                <a:lnTo>
                  <a:pt x="1845487" y="324256"/>
                </a:lnTo>
                <a:lnTo>
                  <a:pt x="1851964" y="370243"/>
                </a:lnTo>
                <a:lnTo>
                  <a:pt x="1870481" y="408978"/>
                </a:lnTo>
                <a:lnTo>
                  <a:pt x="1899615" y="438746"/>
                </a:lnTo>
                <a:lnTo>
                  <a:pt x="1938007" y="457860"/>
                </a:lnTo>
                <a:lnTo>
                  <a:pt x="1984235" y="464604"/>
                </a:lnTo>
                <a:lnTo>
                  <a:pt x="2030463" y="457860"/>
                </a:lnTo>
                <a:lnTo>
                  <a:pt x="2068842" y="438746"/>
                </a:lnTo>
                <a:lnTo>
                  <a:pt x="2097989" y="408978"/>
                </a:lnTo>
                <a:lnTo>
                  <a:pt x="2103259" y="397929"/>
                </a:lnTo>
                <a:lnTo>
                  <a:pt x="2116493" y="370243"/>
                </a:lnTo>
                <a:lnTo>
                  <a:pt x="2122970" y="324256"/>
                </a:lnTo>
                <a:close/>
              </a:path>
              <a:path w="2724785" h="596900">
                <a:moveTo>
                  <a:pt x="2406891" y="191960"/>
                </a:moveTo>
                <a:lnTo>
                  <a:pt x="2340749" y="191960"/>
                </a:lnTo>
                <a:lnTo>
                  <a:pt x="2340749" y="324256"/>
                </a:lnTo>
                <a:lnTo>
                  <a:pt x="2336444" y="350748"/>
                </a:lnTo>
                <a:lnTo>
                  <a:pt x="2324074" y="374408"/>
                </a:lnTo>
                <a:lnTo>
                  <a:pt x="2304453" y="391414"/>
                </a:lnTo>
                <a:lnTo>
                  <a:pt x="2278367" y="397929"/>
                </a:lnTo>
                <a:lnTo>
                  <a:pt x="2252281" y="391414"/>
                </a:lnTo>
                <a:lnTo>
                  <a:pt x="2232660" y="374408"/>
                </a:lnTo>
                <a:lnTo>
                  <a:pt x="2220290" y="350748"/>
                </a:lnTo>
                <a:lnTo>
                  <a:pt x="2215985" y="324256"/>
                </a:lnTo>
                <a:lnTo>
                  <a:pt x="2220290" y="297688"/>
                </a:lnTo>
                <a:lnTo>
                  <a:pt x="2232660" y="273850"/>
                </a:lnTo>
                <a:lnTo>
                  <a:pt x="2252281" y="256654"/>
                </a:lnTo>
                <a:lnTo>
                  <a:pt x="2278367" y="250050"/>
                </a:lnTo>
                <a:lnTo>
                  <a:pt x="2304453" y="256654"/>
                </a:lnTo>
                <a:lnTo>
                  <a:pt x="2324074" y="273850"/>
                </a:lnTo>
                <a:lnTo>
                  <a:pt x="2336444" y="297688"/>
                </a:lnTo>
                <a:lnTo>
                  <a:pt x="2340749" y="324256"/>
                </a:lnTo>
                <a:lnTo>
                  <a:pt x="2340749" y="191960"/>
                </a:lnTo>
                <a:lnTo>
                  <a:pt x="2331605" y="191960"/>
                </a:lnTo>
                <a:lnTo>
                  <a:pt x="2331605" y="217246"/>
                </a:lnTo>
                <a:lnTo>
                  <a:pt x="2330526" y="217246"/>
                </a:lnTo>
                <a:lnTo>
                  <a:pt x="2317216" y="203339"/>
                </a:lnTo>
                <a:lnTo>
                  <a:pt x="2300617" y="192646"/>
                </a:lnTo>
                <a:lnTo>
                  <a:pt x="2281910" y="185788"/>
                </a:lnTo>
                <a:lnTo>
                  <a:pt x="2262238" y="183362"/>
                </a:lnTo>
                <a:lnTo>
                  <a:pt x="2219337" y="191223"/>
                </a:lnTo>
                <a:lnTo>
                  <a:pt x="2185162" y="212623"/>
                </a:lnTo>
                <a:lnTo>
                  <a:pt x="2160181" y="244348"/>
                </a:lnTo>
                <a:lnTo>
                  <a:pt x="2144852" y="283184"/>
                </a:lnTo>
                <a:lnTo>
                  <a:pt x="2139632" y="325869"/>
                </a:lnTo>
                <a:lnTo>
                  <a:pt x="2147316" y="377494"/>
                </a:lnTo>
                <a:lnTo>
                  <a:pt x="2170011" y="421855"/>
                </a:lnTo>
                <a:lnTo>
                  <a:pt x="2207234" y="452920"/>
                </a:lnTo>
                <a:lnTo>
                  <a:pt x="2258466" y="464604"/>
                </a:lnTo>
                <a:lnTo>
                  <a:pt x="2279256" y="462178"/>
                </a:lnTo>
                <a:lnTo>
                  <a:pt x="2298941" y="455206"/>
                </a:lnTo>
                <a:lnTo>
                  <a:pt x="2316391" y="444195"/>
                </a:lnTo>
                <a:lnTo>
                  <a:pt x="2330526" y="429653"/>
                </a:lnTo>
                <a:lnTo>
                  <a:pt x="2331605" y="429653"/>
                </a:lnTo>
                <a:lnTo>
                  <a:pt x="2331605" y="446862"/>
                </a:lnTo>
                <a:lnTo>
                  <a:pt x="2330602" y="477189"/>
                </a:lnTo>
                <a:lnTo>
                  <a:pt x="2324417" y="505079"/>
                </a:lnTo>
                <a:lnTo>
                  <a:pt x="2308237" y="525513"/>
                </a:lnTo>
                <a:lnTo>
                  <a:pt x="2277287" y="533438"/>
                </a:lnTo>
                <a:lnTo>
                  <a:pt x="2257641" y="530148"/>
                </a:lnTo>
                <a:lnTo>
                  <a:pt x="2241931" y="520814"/>
                </a:lnTo>
                <a:lnTo>
                  <a:pt x="2230856" y="506222"/>
                </a:lnTo>
                <a:lnTo>
                  <a:pt x="2225129" y="487197"/>
                </a:lnTo>
                <a:lnTo>
                  <a:pt x="2145538" y="487197"/>
                </a:lnTo>
                <a:lnTo>
                  <a:pt x="2158898" y="534060"/>
                </a:lnTo>
                <a:lnTo>
                  <a:pt x="2189442" y="568477"/>
                </a:lnTo>
                <a:lnTo>
                  <a:pt x="2231364" y="589673"/>
                </a:lnTo>
                <a:lnTo>
                  <a:pt x="2278900" y="596900"/>
                </a:lnTo>
                <a:lnTo>
                  <a:pt x="2330208" y="588835"/>
                </a:lnTo>
                <a:lnTo>
                  <a:pt x="2366695" y="566407"/>
                </a:lnTo>
                <a:lnTo>
                  <a:pt x="2389555" y="533438"/>
                </a:lnTo>
                <a:lnTo>
                  <a:pt x="2403081" y="489254"/>
                </a:lnTo>
                <a:lnTo>
                  <a:pt x="2406891" y="439877"/>
                </a:lnTo>
                <a:lnTo>
                  <a:pt x="2406891" y="429653"/>
                </a:lnTo>
                <a:lnTo>
                  <a:pt x="2406891" y="397929"/>
                </a:lnTo>
                <a:lnTo>
                  <a:pt x="2406891" y="250050"/>
                </a:lnTo>
                <a:lnTo>
                  <a:pt x="2406891" y="217246"/>
                </a:lnTo>
                <a:lnTo>
                  <a:pt x="2406891" y="191960"/>
                </a:lnTo>
                <a:close/>
              </a:path>
              <a:path w="2724785" h="596900">
                <a:moveTo>
                  <a:pt x="2724162" y="191973"/>
                </a:moveTo>
                <a:lnTo>
                  <a:pt x="2640266" y="191973"/>
                </a:lnTo>
                <a:lnTo>
                  <a:pt x="2572524" y="342011"/>
                </a:lnTo>
                <a:lnTo>
                  <a:pt x="2509596" y="191973"/>
                </a:lnTo>
                <a:lnTo>
                  <a:pt x="2424099" y="191973"/>
                </a:lnTo>
                <a:lnTo>
                  <a:pt x="2536494" y="415683"/>
                </a:lnTo>
                <a:lnTo>
                  <a:pt x="2449360" y="596900"/>
                </a:lnTo>
                <a:lnTo>
                  <a:pt x="2532189" y="596900"/>
                </a:lnTo>
                <a:lnTo>
                  <a:pt x="2724162" y="1919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957"/>
          </a:p>
        </p:txBody>
      </p:sp>
      <p:sp>
        <p:nvSpPr>
          <p:cNvPr id="23" name="object 18">
            <a:extLst>
              <a:ext uri="{FF2B5EF4-FFF2-40B4-BE49-F238E27FC236}">
                <a16:creationId xmlns="" xmlns:a16="http://schemas.microsoft.com/office/drawing/2014/main" id="{DE92FB53-26AF-CE40-A77F-11A620C98135}"/>
              </a:ext>
            </a:extLst>
          </p:cNvPr>
          <p:cNvSpPr/>
          <p:nvPr/>
        </p:nvSpPr>
        <p:spPr>
          <a:xfrm>
            <a:off x="2241806" y="3023124"/>
            <a:ext cx="84541" cy="208764"/>
          </a:xfrm>
          <a:custGeom>
            <a:avLst/>
            <a:gdLst/>
            <a:ahLst/>
            <a:cxnLst/>
            <a:rect l="l" t="t" r="r" b="b"/>
            <a:pathLst>
              <a:path w="124460" h="307339">
                <a:moveTo>
                  <a:pt x="124002" y="0"/>
                </a:moveTo>
                <a:lnTo>
                  <a:pt x="104571" y="0"/>
                </a:lnTo>
                <a:lnTo>
                  <a:pt x="104571" y="47879"/>
                </a:lnTo>
                <a:lnTo>
                  <a:pt x="0" y="47879"/>
                </a:lnTo>
                <a:lnTo>
                  <a:pt x="0" y="67310"/>
                </a:lnTo>
                <a:lnTo>
                  <a:pt x="44056" y="67310"/>
                </a:lnTo>
                <a:lnTo>
                  <a:pt x="44056" y="287909"/>
                </a:lnTo>
                <a:lnTo>
                  <a:pt x="44056" y="307340"/>
                </a:lnTo>
                <a:lnTo>
                  <a:pt x="124002" y="307340"/>
                </a:lnTo>
                <a:lnTo>
                  <a:pt x="124002" y="287909"/>
                </a:lnTo>
                <a:lnTo>
                  <a:pt x="124002" y="67310"/>
                </a:lnTo>
                <a:lnTo>
                  <a:pt x="124002" y="47879"/>
                </a:lnTo>
                <a:lnTo>
                  <a:pt x="124002" y="0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>
            <a:endParaRPr sz="957"/>
          </a:p>
        </p:txBody>
      </p:sp>
      <p:sp>
        <p:nvSpPr>
          <p:cNvPr id="24" name="object 19">
            <a:extLst>
              <a:ext uri="{FF2B5EF4-FFF2-40B4-BE49-F238E27FC236}">
                <a16:creationId xmlns="" xmlns:a16="http://schemas.microsoft.com/office/drawing/2014/main" id="{8E0E5CC1-BBA1-B441-BBC4-029B47AC686E}"/>
              </a:ext>
            </a:extLst>
          </p:cNvPr>
          <p:cNvSpPr/>
          <p:nvPr/>
        </p:nvSpPr>
        <p:spPr>
          <a:xfrm>
            <a:off x="2241811" y="3022845"/>
            <a:ext cx="84541" cy="209196"/>
          </a:xfrm>
          <a:custGeom>
            <a:avLst/>
            <a:gdLst/>
            <a:ahLst/>
            <a:cxnLst/>
            <a:rect l="l" t="t" r="r" b="b"/>
            <a:pathLst>
              <a:path w="124460" h="307975">
                <a:moveTo>
                  <a:pt x="0" y="67716"/>
                </a:moveTo>
                <a:lnTo>
                  <a:pt x="0" y="0"/>
                </a:lnTo>
                <a:lnTo>
                  <a:pt x="124002" y="0"/>
                </a:lnTo>
                <a:lnTo>
                  <a:pt x="124002" y="307581"/>
                </a:lnTo>
                <a:lnTo>
                  <a:pt x="44056" y="307581"/>
                </a:lnTo>
                <a:lnTo>
                  <a:pt x="44056" y="67716"/>
                </a:lnTo>
                <a:lnTo>
                  <a:pt x="0" y="67716"/>
                </a:lnTo>
                <a:close/>
              </a:path>
            </a:pathLst>
          </a:custGeom>
          <a:ln w="19431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 sz="957"/>
          </a:p>
        </p:txBody>
      </p:sp>
      <p:sp>
        <p:nvSpPr>
          <p:cNvPr id="25" name="object 20">
            <a:extLst>
              <a:ext uri="{FF2B5EF4-FFF2-40B4-BE49-F238E27FC236}">
                <a16:creationId xmlns="" xmlns:a16="http://schemas.microsoft.com/office/drawing/2014/main" id="{458BE361-E415-904C-BF43-D08A87199AE6}"/>
              </a:ext>
            </a:extLst>
          </p:cNvPr>
          <p:cNvSpPr/>
          <p:nvPr/>
        </p:nvSpPr>
        <p:spPr>
          <a:xfrm>
            <a:off x="2393693" y="3014539"/>
            <a:ext cx="177709" cy="217391"/>
          </a:xfrm>
          <a:custGeom>
            <a:avLst/>
            <a:gdLst/>
            <a:ahLst/>
            <a:cxnLst/>
            <a:rect l="l" t="t" r="r" b="b"/>
            <a:pathLst>
              <a:path w="261620" h="320039">
                <a:moveTo>
                  <a:pt x="224245" y="215379"/>
                </a:moveTo>
                <a:lnTo>
                  <a:pt x="141947" y="215379"/>
                </a:lnTo>
                <a:lnTo>
                  <a:pt x="142760" y="216204"/>
                </a:lnTo>
                <a:lnTo>
                  <a:pt x="55067" y="319811"/>
                </a:lnTo>
                <a:lnTo>
                  <a:pt x="146037" y="319811"/>
                </a:lnTo>
                <a:lnTo>
                  <a:pt x="211708" y="233730"/>
                </a:lnTo>
                <a:lnTo>
                  <a:pt x="224245" y="215379"/>
                </a:lnTo>
                <a:close/>
              </a:path>
              <a:path w="261620" h="320039">
                <a:moveTo>
                  <a:pt x="132156" y="0"/>
                </a:moveTo>
                <a:lnTo>
                  <a:pt x="81910" y="7552"/>
                </a:lnTo>
                <a:lnTo>
                  <a:pt x="39770" y="29829"/>
                </a:lnTo>
                <a:lnTo>
                  <a:pt x="10783" y="66254"/>
                </a:lnTo>
                <a:lnTo>
                  <a:pt x="0" y="116255"/>
                </a:lnTo>
                <a:lnTo>
                  <a:pt x="6934" y="157125"/>
                </a:lnTo>
                <a:lnTo>
                  <a:pt x="26717" y="191763"/>
                </a:lnTo>
                <a:lnTo>
                  <a:pt x="57821" y="215771"/>
                </a:lnTo>
                <a:lnTo>
                  <a:pt x="98717" y="224751"/>
                </a:lnTo>
                <a:lnTo>
                  <a:pt x="110401" y="224146"/>
                </a:lnTo>
                <a:lnTo>
                  <a:pt x="121246" y="222356"/>
                </a:lnTo>
                <a:lnTo>
                  <a:pt x="131635" y="219420"/>
                </a:lnTo>
                <a:lnTo>
                  <a:pt x="141947" y="215379"/>
                </a:lnTo>
                <a:lnTo>
                  <a:pt x="224245" y="215379"/>
                </a:lnTo>
                <a:lnTo>
                  <a:pt x="230607" y="206065"/>
                </a:lnTo>
                <a:lnTo>
                  <a:pt x="246329" y="176068"/>
                </a:lnTo>
                <a:lnTo>
                  <a:pt x="250282" y="164388"/>
                </a:lnTo>
                <a:lnTo>
                  <a:pt x="132575" y="164388"/>
                </a:lnTo>
                <a:lnTo>
                  <a:pt x="112983" y="160444"/>
                </a:lnTo>
                <a:lnTo>
                  <a:pt x="97334" y="149655"/>
                </a:lnTo>
                <a:lnTo>
                  <a:pt x="86964" y="133586"/>
                </a:lnTo>
                <a:lnTo>
                  <a:pt x="83210" y="113804"/>
                </a:lnTo>
                <a:lnTo>
                  <a:pt x="86964" y="94030"/>
                </a:lnTo>
                <a:lnTo>
                  <a:pt x="97334" y="77965"/>
                </a:lnTo>
                <a:lnTo>
                  <a:pt x="112983" y="67177"/>
                </a:lnTo>
                <a:lnTo>
                  <a:pt x="132575" y="63233"/>
                </a:lnTo>
                <a:lnTo>
                  <a:pt x="249093" y="63233"/>
                </a:lnTo>
                <a:lnTo>
                  <a:pt x="236801" y="43672"/>
                </a:lnTo>
                <a:lnTo>
                  <a:pt x="219862" y="26517"/>
                </a:lnTo>
                <a:lnTo>
                  <a:pt x="200364" y="14283"/>
                </a:lnTo>
                <a:lnTo>
                  <a:pt x="178304" y="6067"/>
                </a:lnTo>
                <a:lnTo>
                  <a:pt x="155097" y="1446"/>
                </a:lnTo>
                <a:lnTo>
                  <a:pt x="132156" y="0"/>
                </a:lnTo>
                <a:close/>
              </a:path>
              <a:path w="261620" h="320039">
                <a:moveTo>
                  <a:pt x="249093" y="63233"/>
                </a:moveTo>
                <a:lnTo>
                  <a:pt x="132575" y="63233"/>
                </a:lnTo>
                <a:lnTo>
                  <a:pt x="152415" y="67177"/>
                </a:lnTo>
                <a:lnTo>
                  <a:pt x="168624" y="77965"/>
                </a:lnTo>
                <a:lnTo>
                  <a:pt x="179556" y="94030"/>
                </a:lnTo>
                <a:lnTo>
                  <a:pt x="183565" y="113804"/>
                </a:lnTo>
                <a:lnTo>
                  <a:pt x="179556" y="133586"/>
                </a:lnTo>
                <a:lnTo>
                  <a:pt x="168624" y="149655"/>
                </a:lnTo>
                <a:lnTo>
                  <a:pt x="152415" y="160444"/>
                </a:lnTo>
                <a:lnTo>
                  <a:pt x="132575" y="164388"/>
                </a:lnTo>
                <a:lnTo>
                  <a:pt x="250282" y="164388"/>
                </a:lnTo>
                <a:lnTo>
                  <a:pt x="257078" y="144310"/>
                </a:lnTo>
                <a:lnTo>
                  <a:pt x="261061" y="111366"/>
                </a:lnTo>
                <a:lnTo>
                  <a:pt x="258124" y="87325"/>
                </a:lnTo>
                <a:lnTo>
                  <a:pt x="249796" y="64350"/>
                </a:lnTo>
                <a:lnTo>
                  <a:pt x="249093" y="63233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>
            <a:endParaRPr sz="957"/>
          </a:p>
        </p:txBody>
      </p:sp>
      <p:pic>
        <p:nvPicPr>
          <p:cNvPr id="26" name="object 21">
            <a:extLst>
              <a:ext uri="{FF2B5EF4-FFF2-40B4-BE49-F238E27FC236}">
                <a16:creationId xmlns="" xmlns:a16="http://schemas.microsoft.com/office/drawing/2014/main" id="{3D7B5433-BFAA-0E48-A0A5-7973F37FBCEE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443616" y="3050891"/>
            <a:ext cx="81367" cy="81910"/>
          </a:xfrm>
          <a:prstGeom prst="rect">
            <a:avLst/>
          </a:prstGeom>
        </p:spPr>
      </p:pic>
      <p:sp>
        <p:nvSpPr>
          <p:cNvPr id="27" name="object 22">
            <a:extLst>
              <a:ext uri="{FF2B5EF4-FFF2-40B4-BE49-F238E27FC236}">
                <a16:creationId xmlns="" xmlns:a16="http://schemas.microsoft.com/office/drawing/2014/main" id="{C5D9FE89-8B11-6847-B765-B32E6902F224}"/>
              </a:ext>
            </a:extLst>
          </p:cNvPr>
          <p:cNvSpPr/>
          <p:nvPr/>
        </p:nvSpPr>
        <p:spPr>
          <a:xfrm>
            <a:off x="2393693" y="3014539"/>
            <a:ext cx="177709" cy="217391"/>
          </a:xfrm>
          <a:custGeom>
            <a:avLst/>
            <a:gdLst/>
            <a:ahLst/>
            <a:cxnLst/>
            <a:rect l="l" t="t" r="r" b="b"/>
            <a:pathLst>
              <a:path w="261620" h="320039">
                <a:moveTo>
                  <a:pt x="55067" y="319811"/>
                </a:moveTo>
                <a:lnTo>
                  <a:pt x="142760" y="216204"/>
                </a:lnTo>
                <a:lnTo>
                  <a:pt x="141947" y="215379"/>
                </a:lnTo>
                <a:lnTo>
                  <a:pt x="131635" y="219420"/>
                </a:lnTo>
                <a:lnTo>
                  <a:pt x="121246" y="222356"/>
                </a:lnTo>
                <a:lnTo>
                  <a:pt x="57821" y="215771"/>
                </a:lnTo>
                <a:lnTo>
                  <a:pt x="26717" y="191763"/>
                </a:lnTo>
                <a:lnTo>
                  <a:pt x="6934" y="157125"/>
                </a:lnTo>
                <a:lnTo>
                  <a:pt x="0" y="116255"/>
                </a:lnTo>
                <a:lnTo>
                  <a:pt x="10783" y="66254"/>
                </a:lnTo>
                <a:lnTo>
                  <a:pt x="39770" y="29829"/>
                </a:lnTo>
                <a:lnTo>
                  <a:pt x="81910" y="7552"/>
                </a:lnTo>
                <a:lnTo>
                  <a:pt x="132156" y="0"/>
                </a:lnTo>
                <a:lnTo>
                  <a:pt x="155097" y="1446"/>
                </a:lnTo>
                <a:lnTo>
                  <a:pt x="200364" y="14283"/>
                </a:lnTo>
                <a:lnTo>
                  <a:pt x="236801" y="43672"/>
                </a:lnTo>
                <a:lnTo>
                  <a:pt x="258124" y="87325"/>
                </a:lnTo>
                <a:lnTo>
                  <a:pt x="261061" y="111366"/>
                </a:lnTo>
                <a:lnTo>
                  <a:pt x="257078" y="144310"/>
                </a:lnTo>
                <a:lnTo>
                  <a:pt x="246329" y="176068"/>
                </a:lnTo>
                <a:lnTo>
                  <a:pt x="230607" y="206065"/>
                </a:lnTo>
                <a:lnTo>
                  <a:pt x="211708" y="233730"/>
                </a:lnTo>
                <a:lnTo>
                  <a:pt x="146037" y="319811"/>
                </a:lnTo>
                <a:lnTo>
                  <a:pt x="55067" y="319811"/>
                </a:lnTo>
                <a:close/>
              </a:path>
            </a:pathLst>
          </a:custGeom>
          <a:ln w="19431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 sz="957"/>
          </a:p>
        </p:txBody>
      </p:sp>
      <p:sp>
        <p:nvSpPr>
          <p:cNvPr id="28" name="object 23">
            <a:extLst>
              <a:ext uri="{FF2B5EF4-FFF2-40B4-BE49-F238E27FC236}">
                <a16:creationId xmlns="" xmlns:a16="http://schemas.microsoft.com/office/drawing/2014/main" id="{79B57793-283B-D846-9EDB-32A8CB990B96}"/>
              </a:ext>
            </a:extLst>
          </p:cNvPr>
          <p:cNvSpPr/>
          <p:nvPr/>
        </p:nvSpPr>
        <p:spPr>
          <a:xfrm>
            <a:off x="2687164" y="3014541"/>
            <a:ext cx="366201" cy="217391"/>
          </a:xfrm>
          <a:custGeom>
            <a:avLst/>
            <a:gdLst/>
            <a:ahLst/>
            <a:cxnLst/>
            <a:rect l="l" t="t" r="r" b="b"/>
            <a:pathLst>
              <a:path w="539114" h="320039">
                <a:moveTo>
                  <a:pt x="116687" y="158267"/>
                </a:moveTo>
                <a:lnTo>
                  <a:pt x="0" y="158267"/>
                </a:lnTo>
                <a:lnTo>
                  <a:pt x="0" y="200025"/>
                </a:lnTo>
                <a:lnTo>
                  <a:pt x="0" y="219456"/>
                </a:lnTo>
                <a:lnTo>
                  <a:pt x="116687" y="219456"/>
                </a:lnTo>
                <a:lnTo>
                  <a:pt x="116687" y="200025"/>
                </a:lnTo>
                <a:lnTo>
                  <a:pt x="116687" y="158267"/>
                </a:lnTo>
                <a:close/>
              </a:path>
              <a:path w="539114" h="320039">
                <a:moveTo>
                  <a:pt x="538937" y="252095"/>
                </a:moveTo>
                <a:lnTo>
                  <a:pt x="438175" y="252095"/>
                </a:lnTo>
                <a:lnTo>
                  <a:pt x="485914" y="207632"/>
                </a:lnTo>
                <a:lnTo>
                  <a:pt x="506945" y="186423"/>
                </a:lnTo>
                <a:lnTo>
                  <a:pt x="522579" y="164299"/>
                </a:lnTo>
                <a:lnTo>
                  <a:pt x="532320" y="139255"/>
                </a:lnTo>
                <a:lnTo>
                  <a:pt x="535673" y="109321"/>
                </a:lnTo>
                <a:lnTo>
                  <a:pt x="526186" y="64008"/>
                </a:lnTo>
                <a:lnTo>
                  <a:pt x="500494" y="29565"/>
                </a:lnTo>
                <a:lnTo>
                  <a:pt x="462711" y="7670"/>
                </a:lnTo>
                <a:lnTo>
                  <a:pt x="416966" y="0"/>
                </a:lnTo>
                <a:lnTo>
                  <a:pt x="367944" y="8559"/>
                </a:lnTo>
                <a:lnTo>
                  <a:pt x="330695" y="32677"/>
                </a:lnTo>
                <a:lnTo>
                  <a:pt x="306603" y="70040"/>
                </a:lnTo>
                <a:lnTo>
                  <a:pt x="297040" y="118300"/>
                </a:lnTo>
                <a:lnTo>
                  <a:pt x="385152" y="118300"/>
                </a:lnTo>
                <a:lnTo>
                  <a:pt x="384340" y="113804"/>
                </a:lnTo>
                <a:lnTo>
                  <a:pt x="383921" y="109321"/>
                </a:lnTo>
                <a:lnTo>
                  <a:pt x="403034" y="70650"/>
                </a:lnTo>
                <a:lnTo>
                  <a:pt x="417372" y="67716"/>
                </a:lnTo>
                <a:lnTo>
                  <a:pt x="431812" y="71208"/>
                </a:lnTo>
                <a:lnTo>
                  <a:pt x="442874" y="80365"/>
                </a:lnTo>
                <a:lnTo>
                  <a:pt x="449961" y="93179"/>
                </a:lnTo>
                <a:lnTo>
                  <a:pt x="452462" y="107696"/>
                </a:lnTo>
                <a:lnTo>
                  <a:pt x="449503" y="128600"/>
                </a:lnTo>
                <a:lnTo>
                  <a:pt x="441655" y="148640"/>
                </a:lnTo>
                <a:lnTo>
                  <a:pt x="430428" y="167055"/>
                </a:lnTo>
                <a:lnTo>
                  <a:pt x="417372" y="183159"/>
                </a:lnTo>
                <a:lnTo>
                  <a:pt x="291744" y="319811"/>
                </a:lnTo>
                <a:lnTo>
                  <a:pt x="538937" y="319811"/>
                </a:lnTo>
                <a:lnTo>
                  <a:pt x="538937" y="252095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>
            <a:endParaRPr sz="957"/>
          </a:p>
        </p:txBody>
      </p:sp>
      <p:sp>
        <p:nvSpPr>
          <p:cNvPr id="29" name="object 24">
            <a:extLst>
              <a:ext uri="{FF2B5EF4-FFF2-40B4-BE49-F238E27FC236}">
                <a16:creationId xmlns="" xmlns:a16="http://schemas.microsoft.com/office/drawing/2014/main" id="{4FFC47DD-5F53-404F-AAD3-536DEAF48A99}"/>
              </a:ext>
            </a:extLst>
          </p:cNvPr>
          <p:cNvSpPr/>
          <p:nvPr/>
        </p:nvSpPr>
        <p:spPr>
          <a:xfrm>
            <a:off x="2885341" y="3014535"/>
            <a:ext cx="168219" cy="217391"/>
          </a:xfrm>
          <a:custGeom>
            <a:avLst/>
            <a:gdLst/>
            <a:ahLst/>
            <a:cxnLst/>
            <a:rect l="l" t="t" r="r" b="b"/>
            <a:pathLst>
              <a:path w="247650" h="320039">
                <a:moveTo>
                  <a:pt x="247192" y="252094"/>
                </a:moveTo>
                <a:lnTo>
                  <a:pt x="247192" y="319811"/>
                </a:lnTo>
                <a:lnTo>
                  <a:pt x="0" y="319811"/>
                </a:lnTo>
                <a:lnTo>
                  <a:pt x="125628" y="183159"/>
                </a:lnTo>
                <a:lnTo>
                  <a:pt x="138687" y="167064"/>
                </a:lnTo>
                <a:lnTo>
                  <a:pt x="149907" y="148637"/>
                </a:lnTo>
                <a:lnTo>
                  <a:pt x="157760" y="128606"/>
                </a:lnTo>
                <a:lnTo>
                  <a:pt x="160718" y="107695"/>
                </a:lnTo>
                <a:lnTo>
                  <a:pt x="158219" y="93187"/>
                </a:lnTo>
                <a:lnTo>
                  <a:pt x="151131" y="80362"/>
                </a:lnTo>
                <a:lnTo>
                  <a:pt x="140064" y="71209"/>
                </a:lnTo>
                <a:lnTo>
                  <a:pt x="125628" y="67716"/>
                </a:lnTo>
                <a:lnTo>
                  <a:pt x="111282" y="70654"/>
                </a:lnTo>
                <a:lnTo>
                  <a:pt x="100796" y="78679"/>
                </a:lnTo>
                <a:lnTo>
                  <a:pt x="94363" y="90604"/>
                </a:lnTo>
                <a:lnTo>
                  <a:pt x="92176" y="105244"/>
                </a:lnTo>
                <a:lnTo>
                  <a:pt x="92176" y="109321"/>
                </a:lnTo>
                <a:lnTo>
                  <a:pt x="92595" y="113804"/>
                </a:lnTo>
                <a:lnTo>
                  <a:pt x="93408" y="118300"/>
                </a:lnTo>
                <a:lnTo>
                  <a:pt x="5295" y="118300"/>
                </a:lnTo>
                <a:lnTo>
                  <a:pt x="14858" y="70042"/>
                </a:lnTo>
                <a:lnTo>
                  <a:pt x="38950" y="32685"/>
                </a:lnTo>
                <a:lnTo>
                  <a:pt x="76197" y="8559"/>
                </a:lnTo>
                <a:lnTo>
                  <a:pt x="125222" y="0"/>
                </a:lnTo>
                <a:lnTo>
                  <a:pt x="170960" y="7673"/>
                </a:lnTo>
                <a:lnTo>
                  <a:pt x="208745" y="29571"/>
                </a:lnTo>
                <a:lnTo>
                  <a:pt x="234444" y="64015"/>
                </a:lnTo>
                <a:lnTo>
                  <a:pt x="243928" y="109321"/>
                </a:lnTo>
                <a:lnTo>
                  <a:pt x="240570" y="139259"/>
                </a:lnTo>
                <a:lnTo>
                  <a:pt x="230827" y="164296"/>
                </a:lnTo>
                <a:lnTo>
                  <a:pt x="215194" y="186424"/>
                </a:lnTo>
                <a:lnTo>
                  <a:pt x="194170" y="207632"/>
                </a:lnTo>
                <a:lnTo>
                  <a:pt x="146430" y="252094"/>
                </a:lnTo>
                <a:lnTo>
                  <a:pt x="247192" y="252094"/>
                </a:lnTo>
                <a:close/>
              </a:path>
            </a:pathLst>
          </a:custGeom>
          <a:ln w="19431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 sz="957"/>
          </a:p>
        </p:txBody>
      </p:sp>
      <p:sp>
        <p:nvSpPr>
          <p:cNvPr id="30" name="object 25">
            <a:extLst>
              <a:ext uri="{FF2B5EF4-FFF2-40B4-BE49-F238E27FC236}">
                <a16:creationId xmlns="" xmlns:a16="http://schemas.microsoft.com/office/drawing/2014/main" id="{B8EA9318-AB8C-F44E-9287-4F637FBF02B5}"/>
              </a:ext>
            </a:extLst>
          </p:cNvPr>
          <p:cNvSpPr/>
          <p:nvPr/>
        </p:nvSpPr>
        <p:spPr>
          <a:xfrm>
            <a:off x="3072687" y="3014539"/>
            <a:ext cx="177709" cy="225586"/>
          </a:xfrm>
          <a:custGeom>
            <a:avLst/>
            <a:gdLst/>
            <a:ahLst/>
            <a:cxnLst/>
            <a:rect l="l" t="t" r="r" b="b"/>
            <a:pathLst>
              <a:path w="261620" h="332104">
                <a:moveTo>
                  <a:pt x="130530" y="0"/>
                </a:moveTo>
                <a:lnTo>
                  <a:pt x="81866" y="9590"/>
                </a:lnTo>
                <a:lnTo>
                  <a:pt x="45109" y="35412"/>
                </a:lnTo>
                <a:lnTo>
                  <a:pt x="19630" y="73040"/>
                </a:lnTo>
                <a:lnTo>
                  <a:pt x="4803" y="118049"/>
                </a:lnTo>
                <a:lnTo>
                  <a:pt x="0" y="166014"/>
                </a:lnTo>
                <a:lnTo>
                  <a:pt x="4764" y="213985"/>
                </a:lnTo>
                <a:lnTo>
                  <a:pt x="19513" y="258998"/>
                </a:lnTo>
                <a:lnTo>
                  <a:pt x="44933" y="296628"/>
                </a:lnTo>
                <a:lnTo>
                  <a:pt x="81710" y="322450"/>
                </a:lnTo>
                <a:lnTo>
                  <a:pt x="130530" y="332041"/>
                </a:lnTo>
                <a:lnTo>
                  <a:pt x="179350" y="322450"/>
                </a:lnTo>
                <a:lnTo>
                  <a:pt x="216127" y="296628"/>
                </a:lnTo>
                <a:lnTo>
                  <a:pt x="239871" y="261480"/>
                </a:lnTo>
                <a:lnTo>
                  <a:pt x="130530" y="261480"/>
                </a:lnTo>
                <a:lnTo>
                  <a:pt x="105182" y="250688"/>
                </a:lnTo>
                <a:lnTo>
                  <a:pt x="89585" y="224712"/>
                </a:lnTo>
                <a:lnTo>
                  <a:pt x="81713" y="193152"/>
                </a:lnTo>
                <a:lnTo>
                  <a:pt x="79540" y="165607"/>
                </a:lnTo>
                <a:lnTo>
                  <a:pt x="81713" y="138194"/>
                </a:lnTo>
                <a:lnTo>
                  <a:pt x="89585" y="106922"/>
                </a:lnTo>
                <a:lnTo>
                  <a:pt x="105182" y="81234"/>
                </a:lnTo>
                <a:lnTo>
                  <a:pt x="130530" y="70573"/>
                </a:lnTo>
                <a:lnTo>
                  <a:pt x="239760" y="70573"/>
                </a:lnTo>
                <a:lnTo>
                  <a:pt x="215952" y="35412"/>
                </a:lnTo>
                <a:lnTo>
                  <a:pt x="179194" y="9590"/>
                </a:lnTo>
                <a:lnTo>
                  <a:pt x="130530" y="0"/>
                </a:lnTo>
                <a:close/>
              </a:path>
              <a:path w="261620" h="332104">
                <a:moveTo>
                  <a:pt x="239760" y="70573"/>
                </a:moveTo>
                <a:lnTo>
                  <a:pt x="130530" y="70573"/>
                </a:lnTo>
                <a:lnTo>
                  <a:pt x="155878" y="81234"/>
                </a:lnTo>
                <a:lnTo>
                  <a:pt x="171475" y="106922"/>
                </a:lnTo>
                <a:lnTo>
                  <a:pt x="179347" y="138194"/>
                </a:lnTo>
                <a:lnTo>
                  <a:pt x="181521" y="165607"/>
                </a:lnTo>
                <a:lnTo>
                  <a:pt x="179347" y="193152"/>
                </a:lnTo>
                <a:lnTo>
                  <a:pt x="171475" y="224712"/>
                </a:lnTo>
                <a:lnTo>
                  <a:pt x="155878" y="250688"/>
                </a:lnTo>
                <a:lnTo>
                  <a:pt x="130530" y="261480"/>
                </a:lnTo>
                <a:lnTo>
                  <a:pt x="239871" y="261480"/>
                </a:lnTo>
                <a:lnTo>
                  <a:pt x="241547" y="258998"/>
                </a:lnTo>
                <a:lnTo>
                  <a:pt x="256297" y="213985"/>
                </a:lnTo>
                <a:lnTo>
                  <a:pt x="261061" y="166014"/>
                </a:lnTo>
                <a:lnTo>
                  <a:pt x="256258" y="118049"/>
                </a:lnTo>
                <a:lnTo>
                  <a:pt x="241430" y="73040"/>
                </a:lnTo>
                <a:lnTo>
                  <a:pt x="239760" y="70573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>
            <a:endParaRPr sz="957"/>
          </a:p>
        </p:txBody>
      </p:sp>
      <p:pic>
        <p:nvPicPr>
          <p:cNvPr id="31" name="object 26">
            <a:extLst>
              <a:ext uri="{FF2B5EF4-FFF2-40B4-BE49-F238E27FC236}">
                <a16:creationId xmlns="" xmlns:a16="http://schemas.microsoft.com/office/drawing/2014/main" id="{00B09C01-3CD1-514B-BFC0-B1E3BAA9BA0F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120116" y="3055877"/>
            <a:ext cx="82470" cy="142874"/>
          </a:xfrm>
          <a:prstGeom prst="rect">
            <a:avLst/>
          </a:prstGeom>
        </p:spPr>
      </p:pic>
      <p:sp>
        <p:nvSpPr>
          <p:cNvPr id="32" name="object 27">
            <a:extLst>
              <a:ext uri="{FF2B5EF4-FFF2-40B4-BE49-F238E27FC236}">
                <a16:creationId xmlns="" xmlns:a16="http://schemas.microsoft.com/office/drawing/2014/main" id="{E2EA31BE-BD33-3249-9BEF-C725D34DE3C0}"/>
              </a:ext>
            </a:extLst>
          </p:cNvPr>
          <p:cNvSpPr/>
          <p:nvPr/>
        </p:nvSpPr>
        <p:spPr>
          <a:xfrm>
            <a:off x="3072687" y="3014539"/>
            <a:ext cx="177709" cy="225586"/>
          </a:xfrm>
          <a:custGeom>
            <a:avLst/>
            <a:gdLst/>
            <a:ahLst/>
            <a:cxnLst/>
            <a:rect l="l" t="t" r="r" b="b"/>
            <a:pathLst>
              <a:path w="261620" h="332104">
                <a:moveTo>
                  <a:pt x="261061" y="166014"/>
                </a:moveTo>
                <a:lnTo>
                  <a:pt x="256297" y="213985"/>
                </a:lnTo>
                <a:lnTo>
                  <a:pt x="241547" y="258998"/>
                </a:lnTo>
                <a:lnTo>
                  <a:pt x="216127" y="296628"/>
                </a:lnTo>
                <a:lnTo>
                  <a:pt x="179350" y="322450"/>
                </a:lnTo>
                <a:lnTo>
                  <a:pt x="130530" y="332041"/>
                </a:lnTo>
                <a:lnTo>
                  <a:pt x="81710" y="322450"/>
                </a:lnTo>
                <a:lnTo>
                  <a:pt x="44933" y="296628"/>
                </a:lnTo>
                <a:lnTo>
                  <a:pt x="19513" y="258998"/>
                </a:lnTo>
                <a:lnTo>
                  <a:pt x="4764" y="213985"/>
                </a:lnTo>
                <a:lnTo>
                  <a:pt x="0" y="166014"/>
                </a:lnTo>
                <a:lnTo>
                  <a:pt x="4803" y="118049"/>
                </a:lnTo>
                <a:lnTo>
                  <a:pt x="19630" y="73040"/>
                </a:lnTo>
                <a:lnTo>
                  <a:pt x="45109" y="35412"/>
                </a:lnTo>
                <a:lnTo>
                  <a:pt x="81866" y="9590"/>
                </a:lnTo>
                <a:lnTo>
                  <a:pt x="130530" y="0"/>
                </a:lnTo>
                <a:lnTo>
                  <a:pt x="179194" y="9590"/>
                </a:lnTo>
                <a:lnTo>
                  <a:pt x="215952" y="35412"/>
                </a:lnTo>
                <a:lnTo>
                  <a:pt x="241430" y="73040"/>
                </a:lnTo>
                <a:lnTo>
                  <a:pt x="256258" y="118049"/>
                </a:lnTo>
                <a:lnTo>
                  <a:pt x="261061" y="166014"/>
                </a:lnTo>
                <a:close/>
              </a:path>
            </a:pathLst>
          </a:custGeom>
          <a:ln w="19431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 sz="957"/>
          </a:p>
        </p:txBody>
      </p:sp>
      <p:pic>
        <p:nvPicPr>
          <p:cNvPr id="33" name="object 28">
            <a:extLst>
              <a:ext uri="{FF2B5EF4-FFF2-40B4-BE49-F238E27FC236}">
                <a16:creationId xmlns="" xmlns:a16="http://schemas.microsoft.com/office/drawing/2014/main" id="{4F4F462F-B553-914B-AB1D-140245A5FBE5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255925" y="3172249"/>
            <a:ext cx="96601" cy="105192"/>
          </a:xfrm>
          <a:prstGeom prst="rect">
            <a:avLst/>
          </a:prstGeom>
        </p:spPr>
      </p:pic>
      <p:sp>
        <p:nvSpPr>
          <p:cNvPr id="34" name="object 29">
            <a:extLst>
              <a:ext uri="{FF2B5EF4-FFF2-40B4-BE49-F238E27FC236}">
                <a16:creationId xmlns="" xmlns:a16="http://schemas.microsoft.com/office/drawing/2014/main" id="{2DDD547A-2827-1E4F-B324-49421ED8D929}"/>
              </a:ext>
            </a:extLst>
          </p:cNvPr>
          <p:cNvSpPr/>
          <p:nvPr/>
        </p:nvSpPr>
        <p:spPr>
          <a:xfrm>
            <a:off x="3455693" y="3014535"/>
            <a:ext cx="168219" cy="217391"/>
          </a:xfrm>
          <a:custGeom>
            <a:avLst/>
            <a:gdLst/>
            <a:ahLst/>
            <a:cxnLst/>
            <a:rect l="l" t="t" r="r" b="b"/>
            <a:pathLst>
              <a:path w="247650" h="320039">
                <a:moveTo>
                  <a:pt x="125222" y="0"/>
                </a:moveTo>
                <a:lnTo>
                  <a:pt x="76197" y="8559"/>
                </a:lnTo>
                <a:lnTo>
                  <a:pt x="38950" y="32685"/>
                </a:lnTo>
                <a:lnTo>
                  <a:pt x="14858" y="70042"/>
                </a:lnTo>
                <a:lnTo>
                  <a:pt x="5295" y="118300"/>
                </a:lnTo>
                <a:lnTo>
                  <a:pt x="93408" y="118300"/>
                </a:lnTo>
                <a:lnTo>
                  <a:pt x="92595" y="113804"/>
                </a:lnTo>
                <a:lnTo>
                  <a:pt x="92176" y="109321"/>
                </a:lnTo>
                <a:lnTo>
                  <a:pt x="111282" y="70654"/>
                </a:lnTo>
                <a:lnTo>
                  <a:pt x="125628" y="67716"/>
                </a:lnTo>
                <a:lnTo>
                  <a:pt x="140064" y="71209"/>
                </a:lnTo>
                <a:lnTo>
                  <a:pt x="151131" y="80362"/>
                </a:lnTo>
                <a:lnTo>
                  <a:pt x="158219" y="93187"/>
                </a:lnTo>
                <a:lnTo>
                  <a:pt x="160718" y="107695"/>
                </a:lnTo>
                <a:lnTo>
                  <a:pt x="157760" y="128606"/>
                </a:lnTo>
                <a:lnTo>
                  <a:pt x="149907" y="148637"/>
                </a:lnTo>
                <a:lnTo>
                  <a:pt x="138687" y="167064"/>
                </a:lnTo>
                <a:lnTo>
                  <a:pt x="125628" y="183159"/>
                </a:lnTo>
                <a:lnTo>
                  <a:pt x="0" y="319811"/>
                </a:lnTo>
                <a:lnTo>
                  <a:pt x="247192" y="319811"/>
                </a:lnTo>
                <a:lnTo>
                  <a:pt x="247192" y="252094"/>
                </a:lnTo>
                <a:lnTo>
                  <a:pt x="146430" y="252094"/>
                </a:lnTo>
                <a:lnTo>
                  <a:pt x="194170" y="207632"/>
                </a:lnTo>
                <a:lnTo>
                  <a:pt x="215194" y="186424"/>
                </a:lnTo>
                <a:lnTo>
                  <a:pt x="230827" y="164296"/>
                </a:lnTo>
                <a:lnTo>
                  <a:pt x="240570" y="139259"/>
                </a:lnTo>
                <a:lnTo>
                  <a:pt x="243928" y="109321"/>
                </a:lnTo>
                <a:lnTo>
                  <a:pt x="234444" y="64015"/>
                </a:lnTo>
                <a:lnTo>
                  <a:pt x="208745" y="29571"/>
                </a:lnTo>
                <a:lnTo>
                  <a:pt x="170960" y="7673"/>
                </a:lnTo>
                <a:lnTo>
                  <a:pt x="125222" y="0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>
            <a:endParaRPr sz="957"/>
          </a:p>
        </p:txBody>
      </p:sp>
      <p:sp>
        <p:nvSpPr>
          <p:cNvPr id="35" name="object 30">
            <a:extLst>
              <a:ext uri="{FF2B5EF4-FFF2-40B4-BE49-F238E27FC236}">
                <a16:creationId xmlns="" xmlns:a16="http://schemas.microsoft.com/office/drawing/2014/main" id="{06BFE926-6488-F048-9FFA-DE22DF74E283}"/>
              </a:ext>
            </a:extLst>
          </p:cNvPr>
          <p:cNvSpPr/>
          <p:nvPr/>
        </p:nvSpPr>
        <p:spPr>
          <a:xfrm>
            <a:off x="3455693" y="3014535"/>
            <a:ext cx="168219" cy="217391"/>
          </a:xfrm>
          <a:custGeom>
            <a:avLst/>
            <a:gdLst/>
            <a:ahLst/>
            <a:cxnLst/>
            <a:rect l="l" t="t" r="r" b="b"/>
            <a:pathLst>
              <a:path w="247650" h="320039">
                <a:moveTo>
                  <a:pt x="247192" y="252094"/>
                </a:moveTo>
                <a:lnTo>
                  <a:pt x="247192" y="319811"/>
                </a:lnTo>
                <a:lnTo>
                  <a:pt x="0" y="319811"/>
                </a:lnTo>
                <a:lnTo>
                  <a:pt x="125628" y="183159"/>
                </a:lnTo>
                <a:lnTo>
                  <a:pt x="138687" y="167064"/>
                </a:lnTo>
                <a:lnTo>
                  <a:pt x="149907" y="148637"/>
                </a:lnTo>
                <a:lnTo>
                  <a:pt x="157760" y="128606"/>
                </a:lnTo>
                <a:lnTo>
                  <a:pt x="160718" y="107695"/>
                </a:lnTo>
                <a:lnTo>
                  <a:pt x="158219" y="93187"/>
                </a:lnTo>
                <a:lnTo>
                  <a:pt x="151131" y="80362"/>
                </a:lnTo>
                <a:lnTo>
                  <a:pt x="140064" y="71209"/>
                </a:lnTo>
                <a:lnTo>
                  <a:pt x="125628" y="67716"/>
                </a:lnTo>
                <a:lnTo>
                  <a:pt x="111282" y="70654"/>
                </a:lnTo>
                <a:lnTo>
                  <a:pt x="100796" y="78679"/>
                </a:lnTo>
                <a:lnTo>
                  <a:pt x="94363" y="90604"/>
                </a:lnTo>
                <a:lnTo>
                  <a:pt x="92176" y="105244"/>
                </a:lnTo>
                <a:lnTo>
                  <a:pt x="92176" y="109321"/>
                </a:lnTo>
                <a:lnTo>
                  <a:pt x="92595" y="113804"/>
                </a:lnTo>
                <a:lnTo>
                  <a:pt x="93408" y="118300"/>
                </a:lnTo>
                <a:lnTo>
                  <a:pt x="5295" y="118300"/>
                </a:lnTo>
                <a:lnTo>
                  <a:pt x="14858" y="70042"/>
                </a:lnTo>
                <a:lnTo>
                  <a:pt x="38950" y="32685"/>
                </a:lnTo>
                <a:lnTo>
                  <a:pt x="76197" y="8559"/>
                </a:lnTo>
                <a:lnTo>
                  <a:pt x="125222" y="0"/>
                </a:lnTo>
                <a:lnTo>
                  <a:pt x="170960" y="7673"/>
                </a:lnTo>
                <a:lnTo>
                  <a:pt x="208745" y="29571"/>
                </a:lnTo>
                <a:lnTo>
                  <a:pt x="234444" y="64015"/>
                </a:lnTo>
                <a:lnTo>
                  <a:pt x="243928" y="109321"/>
                </a:lnTo>
                <a:lnTo>
                  <a:pt x="240570" y="139259"/>
                </a:lnTo>
                <a:lnTo>
                  <a:pt x="230827" y="164296"/>
                </a:lnTo>
                <a:lnTo>
                  <a:pt x="215194" y="186424"/>
                </a:lnTo>
                <a:lnTo>
                  <a:pt x="194170" y="207632"/>
                </a:lnTo>
                <a:lnTo>
                  <a:pt x="146430" y="252094"/>
                </a:lnTo>
                <a:lnTo>
                  <a:pt x="247192" y="252094"/>
                </a:lnTo>
                <a:close/>
              </a:path>
            </a:pathLst>
          </a:custGeom>
          <a:ln w="19431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 sz="957"/>
          </a:p>
        </p:txBody>
      </p:sp>
      <p:sp>
        <p:nvSpPr>
          <p:cNvPr id="36" name="object 31">
            <a:extLst>
              <a:ext uri="{FF2B5EF4-FFF2-40B4-BE49-F238E27FC236}">
                <a16:creationId xmlns="" xmlns:a16="http://schemas.microsoft.com/office/drawing/2014/main" id="{7B3F0E53-0849-2147-AEFD-D157B61EF458}"/>
              </a:ext>
            </a:extLst>
          </p:cNvPr>
          <p:cNvSpPr/>
          <p:nvPr/>
        </p:nvSpPr>
        <p:spPr>
          <a:xfrm>
            <a:off x="3643038" y="3014539"/>
            <a:ext cx="177709" cy="225586"/>
          </a:xfrm>
          <a:custGeom>
            <a:avLst/>
            <a:gdLst/>
            <a:ahLst/>
            <a:cxnLst/>
            <a:rect l="l" t="t" r="r" b="b"/>
            <a:pathLst>
              <a:path w="261620" h="332104">
                <a:moveTo>
                  <a:pt x="130530" y="0"/>
                </a:moveTo>
                <a:lnTo>
                  <a:pt x="81866" y="9590"/>
                </a:lnTo>
                <a:lnTo>
                  <a:pt x="45109" y="35412"/>
                </a:lnTo>
                <a:lnTo>
                  <a:pt x="19630" y="73040"/>
                </a:lnTo>
                <a:lnTo>
                  <a:pt x="4803" y="118049"/>
                </a:lnTo>
                <a:lnTo>
                  <a:pt x="0" y="166014"/>
                </a:lnTo>
                <a:lnTo>
                  <a:pt x="4764" y="213985"/>
                </a:lnTo>
                <a:lnTo>
                  <a:pt x="19513" y="258998"/>
                </a:lnTo>
                <a:lnTo>
                  <a:pt x="44933" y="296628"/>
                </a:lnTo>
                <a:lnTo>
                  <a:pt x="81710" y="322450"/>
                </a:lnTo>
                <a:lnTo>
                  <a:pt x="130530" y="332041"/>
                </a:lnTo>
                <a:lnTo>
                  <a:pt x="179350" y="322450"/>
                </a:lnTo>
                <a:lnTo>
                  <a:pt x="216127" y="296628"/>
                </a:lnTo>
                <a:lnTo>
                  <a:pt x="239871" y="261480"/>
                </a:lnTo>
                <a:lnTo>
                  <a:pt x="130530" y="261480"/>
                </a:lnTo>
                <a:lnTo>
                  <a:pt x="105182" y="250688"/>
                </a:lnTo>
                <a:lnTo>
                  <a:pt x="89585" y="224712"/>
                </a:lnTo>
                <a:lnTo>
                  <a:pt x="81713" y="193152"/>
                </a:lnTo>
                <a:lnTo>
                  <a:pt x="79540" y="165607"/>
                </a:lnTo>
                <a:lnTo>
                  <a:pt x="81713" y="138194"/>
                </a:lnTo>
                <a:lnTo>
                  <a:pt x="89585" y="106922"/>
                </a:lnTo>
                <a:lnTo>
                  <a:pt x="105182" y="81234"/>
                </a:lnTo>
                <a:lnTo>
                  <a:pt x="130530" y="70573"/>
                </a:lnTo>
                <a:lnTo>
                  <a:pt x="239760" y="70573"/>
                </a:lnTo>
                <a:lnTo>
                  <a:pt x="215952" y="35412"/>
                </a:lnTo>
                <a:lnTo>
                  <a:pt x="179194" y="9590"/>
                </a:lnTo>
                <a:lnTo>
                  <a:pt x="130530" y="0"/>
                </a:lnTo>
                <a:close/>
              </a:path>
              <a:path w="261620" h="332104">
                <a:moveTo>
                  <a:pt x="239760" y="70573"/>
                </a:moveTo>
                <a:lnTo>
                  <a:pt x="130530" y="70573"/>
                </a:lnTo>
                <a:lnTo>
                  <a:pt x="155878" y="81234"/>
                </a:lnTo>
                <a:lnTo>
                  <a:pt x="171475" y="106922"/>
                </a:lnTo>
                <a:lnTo>
                  <a:pt x="179347" y="138194"/>
                </a:lnTo>
                <a:lnTo>
                  <a:pt x="181521" y="165607"/>
                </a:lnTo>
                <a:lnTo>
                  <a:pt x="179347" y="193152"/>
                </a:lnTo>
                <a:lnTo>
                  <a:pt x="171475" y="224712"/>
                </a:lnTo>
                <a:lnTo>
                  <a:pt x="155878" y="250688"/>
                </a:lnTo>
                <a:lnTo>
                  <a:pt x="130530" y="261480"/>
                </a:lnTo>
                <a:lnTo>
                  <a:pt x="239871" y="261480"/>
                </a:lnTo>
                <a:lnTo>
                  <a:pt x="241547" y="258998"/>
                </a:lnTo>
                <a:lnTo>
                  <a:pt x="256297" y="213985"/>
                </a:lnTo>
                <a:lnTo>
                  <a:pt x="261061" y="166014"/>
                </a:lnTo>
                <a:lnTo>
                  <a:pt x="256258" y="118049"/>
                </a:lnTo>
                <a:lnTo>
                  <a:pt x="241430" y="73040"/>
                </a:lnTo>
                <a:lnTo>
                  <a:pt x="239760" y="70573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>
            <a:endParaRPr sz="957"/>
          </a:p>
        </p:txBody>
      </p:sp>
      <p:pic>
        <p:nvPicPr>
          <p:cNvPr id="37" name="object 32">
            <a:extLst>
              <a:ext uri="{FF2B5EF4-FFF2-40B4-BE49-F238E27FC236}">
                <a16:creationId xmlns="" xmlns:a16="http://schemas.microsoft.com/office/drawing/2014/main" id="{C15F22B9-9A19-9F4A-AB2F-1C55416257B3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690466" y="3055877"/>
            <a:ext cx="82470" cy="142874"/>
          </a:xfrm>
          <a:prstGeom prst="rect">
            <a:avLst/>
          </a:prstGeom>
        </p:spPr>
      </p:pic>
      <p:sp>
        <p:nvSpPr>
          <p:cNvPr id="38" name="object 33">
            <a:extLst>
              <a:ext uri="{FF2B5EF4-FFF2-40B4-BE49-F238E27FC236}">
                <a16:creationId xmlns="" xmlns:a16="http://schemas.microsoft.com/office/drawing/2014/main" id="{0EEFA52D-BACB-034B-80C0-5D23BF86F501}"/>
              </a:ext>
            </a:extLst>
          </p:cNvPr>
          <p:cNvSpPr/>
          <p:nvPr/>
        </p:nvSpPr>
        <p:spPr>
          <a:xfrm>
            <a:off x="3643038" y="3014539"/>
            <a:ext cx="177709" cy="225586"/>
          </a:xfrm>
          <a:custGeom>
            <a:avLst/>
            <a:gdLst/>
            <a:ahLst/>
            <a:cxnLst/>
            <a:rect l="l" t="t" r="r" b="b"/>
            <a:pathLst>
              <a:path w="261620" h="332104">
                <a:moveTo>
                  <a:pt x="261061" y="166014"/>
                </a:moveTo>
                <a:lnTo>
                  <a:pt x="256297" y="213985"/>
                </a:lnTo>
                <a:lnTo>
                  <a:pt x="241547" y="258998"/>
                </a:lnTo>
                <a:lnTo>
                  <a:pt x="216127" y="296628"/>
                </a:lnTo>
                <a:lnTo>
                  <a:pt x="179350" y="322450"/>
                </a:lnTo>
                <a:lnTo>
                  <a:pt x="130530" y="332041"/>
                </a:lnTo>
                <a:lnTo>
                  <a:pt x="81710" y="322450"/>
                </a:lnTo>
                <a:lnTo>
                  <a:pt x="44933" y="296628"/>
                </a:lnTo>
                <a:lnTo>
                  <a:pt x="19513" y="258998"/>
                </a:lnTo>
                <a:lnTo>
                  <a:pt x="4764" y="213985"/>
                </a:lnTo>
                <a:lnTo>
                  <a:pt x="0" y="166014"/>
                </a:lnTo>
                <a:lnTo>
                  <a:pt x="4803" y="118049"/>
                </a:lnTo>
                <a:lnTo>
                  <a:pt x="19630" y="73040"/>
                </a:lnTo>
                <a:lnTo>
                  <a:pt x="45109" y="35412"/>
                </a:lnTo>
                <a:lnTo>
                  <a:pt x="81866" y="9590"/>
                </a:lnTo>
                <a:lnTo>
                  <a:pt x="130530" y="0"/>
                </a:lnTo>
                <a:lnTo>
                  <a:pt x="179194" y="9590"/>
                </a:lnTo>
                <a:lnTo>
                  <a:pt x="215952" y="35412"/>
                </a:lnTo>
                <a:lnTo>
                  <a:pt x="241430" y="73040"/>
                </a:lnTo>
                <a:lnTo>
                  <a:pt x="256258" y="118049"/>
                </a:lnTo>
                <a:lnTo>
                  <a:pt x="261061" y="166014"/>
                </a:lnTo>
                <a:close/>
              </a:path>
            </a:pathLst>
          </a:custGeom>
          <a:ln w="19431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 sz="957"/>
          </a:p>
        </p:txBody>
      </p:sp>
      <p:sp>
        <p:nvSpPr>
          <p:cNvPr id="39" name="object 34">
            <a:extLst>
              <a:ext uri="{FF2B5EF4-FFF2-40B4-BE49-F238E27FC236}">
                <a16:creationId xmlns="" xmlns:a16="http://schemas.microsoft.com/office/drawing/2014/main" id="{E108F3B7-C09D-294F-9A2A-835CD9ECB4B7}"/>
              </a:ext>
            </a:extLst>
          </p:cNvPr>
          <p:cNvSpPr/>
          <p:nvPr/>
        </p:nvSpPr>
        <p:spPr>
          <a:xfrm>
            <a:off x="3835925" y="3014535"/>
            <a:ext cx="168219" cy="217391"/>
          </a:xfrm>
          <a:custGeom>
            <a:avLst/>
            <a:gdLst/>
            <a:ahLst/>
            <a:cxnLst/>
            <a:rect l="l" t="t" r="r" b="b"/>
            <a:pathLst>
              <a:path w="247650" h="320039">
                <a:moveTo>
                  <a:pt x="125234" y="0"/>
                </a:moveTo>
                <a:lnTo>
                  <a:pt x="76210" y="8559"/>
                </a:lnTo>
                <a:lnTo>
                  <a:pt x="38963" y="32685"/>
                </a:lnTo>
                <a:lnTo>
                  <a:pt x="14870" y="70042"/>
                </a:lnTo>
                <a:lnTo>
                  <a:pt x="5308" y="118300"/>
                </a:lnTo>
                <a:lnTo>
                  <a:pt x="93421" y="118300"/>
                </a:lnTo>
                <a:lnTo>
                  <a:pt x="92595" y="113804"/>
                </a:lnTo>
                <a:lnTo>
                  <a:pt x="92189" y="109321"/>
                </a:lnTo>
                <a:lnTo>
                  <a:pt x="111295" y="70654"/>
                </a:lnTo>
                <a:lnTo>
                  <a:pt x="125641" y="67716"/>
                </a:lnTo>
                <a:lnTo>
                  <a:pt x="140069" y="71209"/>
                </a:lnTo>
                <a:lnTo>
                  <a:pt x="151133" y="80362"/>
                </a:lnTo>
                <a:lnTo>
                  <a:pt x="158220" y="93187"/>
                </a:lnTo>
                <a:lnTo>
                  <a:pt x="160718" y="107695"/>
                </a:lnTo>
                <a:lnTo>
                  <a:pt x="157761" y="128606"/>
                </a:lnTo>
                <a:lnTo>
                  <a:pt x="149909" y="148637"/>
                </a:lnTo>
                <a:lnTo>
                  <a:pt x="138692" y="167064"/>
                </a:lnTo>
                <a:lnTo>
                  <a:pt x="125641" y="183159"/>
                </a:lnTo>
                <a:lnTo>
                  <a:pt x="0" y="319811"/>
                </a:lnTo>
                <a:lnTo>
                  <a:pt x="247205" y="319811"/>
                </a:lnTo>
                <a:lnTo>
                  <a:pt x="247205" y="252094"/>
                </a:lnTo>
                <a:lnTo>
                  <a:pt x="146443" y="252094"/>
                </a:lnTo>
                <a:lnTo>
                  <a:pt x="194170" y="207632"/>
                </a:lnTo>
                <a:lnTo>
                  <a:pt x="215202" y="186424"/>
                </a:lnTo>
                <a:lnTo>
                  <a:pt x="230838" y="164296"/>
                </a:lnTo>
                <a:lnTo>
                  <a:pt x="240583" y="139259"/>
                </a:lnTo>
                <a:lnTo>
                  <a:pt x="243941" y="109321"/>
                </a:lnTo>
                <a:lnTo>
                  <a:pt x="234459" y="64015"/>
                </a:lnTo>
                <a:lnTo>
                  <a:pt x="208762" y="29571"/>
                </a:lnTo>
                <a:lnTo>
                  <a:pt x="170978" y="7673"/>
                </a:lnTo>
                <a:lnTo>
                  <a:pt x="125234" y="0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>
            <a:endParaRPr sz="957"/>
          </a:p>
        </p:txBody>
      </p:sp>
      <p:sp>
        <p:nvSpPr>
          <p:cNvPr id="40" name="object 35">
            <a:extLst>
              <a:ext uri="{FF2B5EF4-FFF2-40B4-BE49-F238E27FC236}">
                <a16:creationId xmlns="" xmlns:a16="http://schemas.microsoft.com/office/drawing/2014/main" id="{D87A848E-EC52-0A4B-A3C2-9AAB095FDB72}"/>
              </a:ext>
            </a:extLst>
          </p:cNvPr>
          <p:cNvSpPr/>
          <p:nvPr/>
        </p:nvSpPr>
        <p:spPr>
          <a:xfrm>
            <a:off x="3835925" y="3014535"/>
            <a:ext cx="168219" cy="217391"/>
          </a:xfrm>
          <a:custGeom>
            <a:avLst/>
            <a:gdLst/>
            <a:ahLst/>
            <a:cxnLst/>
            <a:rect l="l" t="t" r="r" b="b"/>
            <a:pathLst>
              <a:path w="247650" h="320039">
                <a:moveTo>
                  <a:pt x="247205" y="252094"/>
                </a:moveTo>
                <a:lnTo>
                  <a:pt x="247205" y="319811"/>
                </a:lnTo>
                <a:lnTo>
                  <a:pt x="0" y="319811"/>
                </a:lnTo>
                <a:lnTo>
                  <a:pt x="125641" y="183159"/>
                </a:lnTo>
                <a:lnTo>
                  <a:pt x="138692" y="167064"/>
                </a:lnTo>
                <a:lnTo>
                  <a:pt x="149909" y="148637"/>
                </a:lnTo>
                <a:lnTo>
                  <a:pt x="157761" y="128606"/>
                </a:lnTo>
                <a:lnTo>
                  <a:pt x="160718" y="107695"/>
                </a:lnTo>
                <a:lnTo>
                  <a:pt x="158220" y="93187"/>
                </a:lnTo>
                <a:lnTo>
                  <a:pt x="151133" y="80362"/>
                </a:lnTo>
                <a:lnTo>
                  <a:pt x="140069" y="71209"/>
                </a:lnTo>
                <a:lnTo>
                  <a:pt x="125641" y="67716"/>
                </a:lnTo>
                <a:lnTo>
                  <a:pt x="111295" y="70654"/>
                </a:lnTo>
                <a:lnTo>
                  <a:pt x="100809" y="78679"/>
                </a:lnTo>
                <a:lnTo>
                  <a:pt x="94376" y="90604"/>
                </a:lnTo>
                <a:lnTo>
                  <a:pt x="92189" y="105244"/>
                </a:lnTo>
                <a:lnTo>
                  <a:pt x="92189" y="109321"/>
                </a:lnTo>
                <a:lnTo>
                  <a:pt x="92595" y="113804"/>
                </a:lnTo>
                <a:lnTo>
                  <a:pt x="93421" y="118300"/>
                </a:lnTo>
                <a:lnTo>
                  <a:pt x="5308" y="118300"/>
                </a:lnTo>
                <a:lnTo>
                  <a:pt x="14870" y="70042"/>
                </a:lnTo>
                <a:lnTo>
                  <a:pt x="38963" y="32685"/>
                </a:lnTo>
                <a:lnTo>
                  <a:pt x="76210" y="8559"/>
                </a:lnTo>
                <a:lnTo>
                  <a:pt x="125234" y="0"/>
                </a:lnTo>
                <a:lnTo>
                  <a:pt x="170978" y="7673"/>
                </a:lnTo>
                <a:lnTo>
                  <a:pt x="208762" y="29571"/>
                </a:lnTo>
                <a:lnTo>
                  <a:pt x="234459" y="64015"/>
                </a:lnTo>
                <a:lnTo>
                  <a:pt x="243941" y="109321"/>
                </a:lnTo>
                <a:lnTo>
                  <a:pt x="240583" y="139259"/>
                </a:lnTo>
                <a:lnTo>
                  <a:pt x="230838" y="164296"/>
                </a:lnTo>
                <a:lnTo>
                  <a:pt x="215202" y="186424"/>
                </a:lnTo>
                <a:lnTo>
                  <a:pt x="194170" y="207632"/>
                </a:lnTo>
                <a:lnTo>
                  <a:pt x="146443" y="252094"/>
                </a:lnTo>
                <a:lnTo>
                  <a:pt x="247205" y="252094"/>
                </a:lnTo>
                <a:close/>
              </a:path>
            </a:pathLst>
          </a:custGeom>
          <a:ln w="19431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 sz="957"/>
          </a:p>
        </p:txBody>
      </p:sp>
      <p:sp>
        <p:nvSpPr>
          <p:cNvPr id="41" name="object 36">
            <a:extLst>
              <a:ext uri="{FF2B5EF4-FFF2-40B4-BE49-F238E27FC236}">
                <a16:creationId xmlns="" xmlns:a16="http://schemas.microsoft.com/office/drawing/2014/main" id="{E58A7698-7EA1-E145-BD2F-DF6C6E944EF8}"/>
              </a:ext>
            </a:extLst>
          </p:cNvPr>
          <p:cNvSpPr/>
          <p:nvPr/>
        </p:nvSpPr>
        <p:spPr>
          <a:xfrm>
            <a:off x="4026327" y="3014535"/>
            <a:ext cx="167356" cy="225586"/>
          </a:xfrm>
          <a:custGeom>
            <a:avLst/>
            <a:gdLst/>
            <a:ahLst/>
            <a:cxnLst/>
            <a:rect l="l" t="t" r="r" b="b"/>
            <a:pathLst>
              <a:path w="246379" h="332104">
                <a:moveTo>
                  <a:pt x="130124" y="0"/>
                </a:moveTo>
                <a:lnTo>
                  <a:pt x="86534" y="6677"/>
                </a:lnTo>
                <a:lnTo>
                  <a:pt x="51803" y="26517"/>
                </a:lnTo>
                <a:lnTo>
                  <a:pt x="27743" y="58129"/>
                </a:lnTo>
                <a:lnTo>
                  <a:pt x="15913" y="100761"/>
                </a:lnTo>
                <a:lnTo>
                  <a:pt x="90157" y="100761"/>
                </a:lnTo>
                <a:lnTo>
                  <a:pt x="92211" y="86782"/>
                </a:lnTo>
                <a:lnTo>
                  <a:pt x="98669" y="75517"/>
                </a:lnTo>
                <a:lnTo>
                  <a:pt x="109027" y="68000"/>
                </a:lnTo>
                <a:lnTo>
                  <a:pt x="122783" y="65265"/>
                </a:lnTo>
                <a:lnTo>
                  <a:pt x="135268" y="67471"/>
                </a:lnTo>
                <a:lnTo>
                  <a:pt x="145227" y="73731"/>
                </a:lnTo>
                <a:lnTo>
                  <a:pt x="151819" y="83508"/>
                </a:lnTo>
                <a:lnTo>
                  <a:pt x="154203" y="96265"/>
                </a:lnTo>
                <a:lnTo>
                  <a:pt x="151588" y="110505"/>
                </a:lnTo>
                <a:lnTo>
                  <a:pt x="144306" y="121154"/>
                </a:lnTo>
                <a:lnTo>
                  <a:pt x="133200" y="127827"/>
                </a:lnTo>
                <a:lnTo>
                  <a:pt x="119113" y="130136"/>
                </a:lnTo>
                <a:lnTo>
                  <a:pt x="110959" y="130136"/>
                </a:lnTo>
                <a:lnTo>
                  <a:pt x="110959" y="183578"/>
                </a:lnTo>
                <a:lnTo>
                  <a:pt x="119926" y="181114"/>
                </a:lnTo>
                <a:lnTo>
                  <a:pt x="124828" y="181114"/>
                </a:lnTo>
                <a:lnTo>
                  <a:pt x="140923" y="184281"/>
                </a:lnTo>
                <a:lnTo>
                  <a:pt x="154452" y="192993"/>
                </a:lnTo>
                <a:lnTo>
                  <a:pt x="163774" y="206066"/>
                </a:lnTo>
                <a:lnTo>
                  <a:pt x="167246" y="222313"/>
                </a:lnTo>
                <a:lnTo>
                  <a:pt x="163996" y="239246"/>
                </a:lnTo>
                <a:lnTo>
                  <a:pt x="155011" y="252242"/>
                </a:lnTo>
                <a:lnTo>
                  <a:pt x="141437" y="260573"/>
                </a:lnTo>
                <a:lnTo>
                  <a:pt x="124421" y="263512"/>
                </a:lnTo>
                <a:lnTo>
                  <a:pt x="107061" y="260135"/>
                </a:lnTo>
                <a:lnTo>
                  <a:pt x="93521" y="250871"/>
                </a:lnTo>
                <a:lnTo>
                  <a:pt x="84722" y="237017"/>
                </a:lnTo>
                <a:lnTo>
                  <a:pt x="81584" y="219875"/>
                </a:lnTo>
                <a:lnTo>
                  <a:pt x="0" y="219875"/>
                </a:lnTo>
                <a:lnTo>
                  <a:pt x="10353" y="261685"/>
                </a:lnTo>
                <a:lnTo>
                  <a:pt x="35090" y="297370"/>
                </a:lnTo>
                <a:lnTo>
                  <a:pt x="77155" y="324199"/>
                </a:lnTo>
                <a:lnTo>
                  <a:pt x="126860" y="332054"/>
                </a:lnTo>
                <a:lnTo>
                  <a:pt x="171354" y="325583"/>
                </a:lnTo>
                <a:lnTo>
                  <a:pt x="209570" y="306300"/>
                </a:lnTo>
                <a:lnTo>
                  <a:pt x="236311" y="274398"/>
                </a:lnTo>
                <a:lnTo>
                  <a:pt x="246379" y="230073"/>
                </a:lnTo>
                <a:lnTo>
                  <a:pt x="243131" y="205912"/>
                </a:lnTo>
                <a:lnTo>
                  <a:pt x="233537" y="182751"/>
                </a:lnTo>
                <a:lnTo>
                  <a:pt x="217822" y="163873"/>
                </a:lnTo>
                <a:lnTo>
                  <a:pt x="196214" y="152565"/>
                </a:lnTo>
                <a:lnTo>
                  <a:pt x="210716" y="140790"/>
                </a:lnTo>
                <a:lnTo>
                  <a:pt x="220740" y="125383"/>
                </a:lnTo>
                <a:lnTo>
                  <a:pt x="226556" y="107763"/>
                </a:lnTo>
                <a:lnTo>
                  <a:pt x="228434" y="89344"/>
                </a:lnTo>
                <a:lnTo>
                  <a:pt x="220819" y="51113"/>
                </a:lnTo>
                <a:lnTo>
                  <a:pt x="199934" y="23098"/>
                </a:lnTo>
                <a:lnTo>
                  <a:pt x="168722" y="5869"/>
                </a:lnTo>
                <a:lnTo>
                  <a:pt x="130124" y="0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>
            <a:endParaRPr sz="957"/>
          </a:p>
        </p:txBody>
      </p:sp>
      <p:sp>
        <p:nvSpPr>
          <p:cNvPr id="42" name="object 37">
            <a:extLst>
              <a:ext uri="{FF2B5EF4-FFF2-40B4-BE49-F238E27FC236}">
                <a16:creationId xmlns="" xmlns:a16="http://schemas.microsoft.com/office/drawing/2014/main" id="{B602EE38-3666-1D42-A02E-276CE67CEBA4}"/>
              </a:ext>
            </a:extLst>
          </p:cNvPr>
          <p:cNvSpPr/>
          <p:nvPr/>
        </p:nvSpPr>
        <p:spPr>
          <a:xfrm>
            <a:off x="4026327" y="3014535"/>
            <a:ext cx="167356" cy="225586"/>
          </a:xfrm>
          <a:custGeom>
            <a:avLst/>
            <a:gdLst/>
            <a:ahLst/>
            <a:cxnLst/>
            <a:rect l="l" t="t" r="r" b="b"/>
            <a:pathLst>
              <a:path w="246379" h="332104">
                <a:moveTo>
                  <a:pt x="15913" y="100761"/>
                </a:moveTo>
                <a:lnTo>
                  <a:pt x="27743" y="58129"/>
                </a:lnTo>
                <a:lnTo>
                  <a:pt x="51803" y="26517"/>
                </a:lnTo>
                <a:lnTo>
                  <a:pt x="86534" y="6677"/>
                </a:lnTo>
                <a:lnTo>
                  <a:pt x="130124" y="0"/>
                </a:lnTo>
                <a:lnTo>
                  <a:pt x="168722" y="5869"/>
                </a:lnTo>
                <a:lnTo>
                  <a:pt x="199934" y="23098"/>
                </a:lnTo>
                <a:lnTo>
                  <a:pt x="220819" y="51113"/>
                </a:lnTo>
                <a:lnTo>
                  <a:pt x="228434" y="89344"/>
                </a:lnTo>
                <a:lnTo>
                  <a:pt x="226556" y="107763"/>
                </a:lnTo>
                <a:lnTo>
                  <a:pt x="220740" y="125383"/>
                </a:lnTo>
                <a:lnTo>
                  <a:pt x="210716" y="140790"/>
                </a:lnTo>
                <a:lnTo>
                  <a:pt x="196214" y="152565"/>
                </a:lnTo>
                <a:lnTo>
                  <a:pt x="217822" y="163873"/>
                </a:lnTo>
                <a:lnTo>
                  <a:pt x="233537" y="182751"/>
                </a:lnTo>
                <a:lnTo>
                  <a:pt x="243131" y="205912"/>
                </a:lnTo>
                <a:lnTo>
                  <a:pt x="246379" y="230073"/>
                </a:lnTo>
                <a:lnTo>
                  <a:pt x="236311" y="274398"/>
                </a:lnTo>
                <a:lnTo>
                  <a:pt x="209570" y="306300"/>
                </a:lnTo>
                <a:lnTo>
                  <a:pt x="171354" y="325583"/>
                </a:lnTo>
                <a:lnTo>
                  <a:pt x="126860" y="332054"/>
                </a:lnTo>
                <a:lnTo>
                  <a:pt x="101226" y="330192"/>
                </a:lnTo>
                <a:lnTo>
                  <a:pt x="54994" y="313462"/>
                </a:lnTo>
                <a:lnTo>
                  <a:pt x="21745" y="281134"/>
                </a:lnTo>
                <a:lnTo>
                  <a:pt x="2557" y="240704"/>
                </a:lnTo>
                <a:lnTo>
                  <a:pt x="0" y="219875"/>
                </a:lnTo>
                <a:lnTo>
                  <a:pt x="81584" y="219875"/>
                </a:lnTo>
                <a:lnTo>
                  <a:pt x="84722" y="237017"/>
                </a:lnTo>
                <a:lnTo>
                  <a:pt x="93521" y="250871"/>
                </a:lnTo>
                <a:lnTo>
                  <a:pt x="107061" y="260135"/>
                </a:lnTo>
                <a:lnTo>
                  <a:pt x="124421" y="263512"/>
                </a:lnTo>
                <a:lnTo>
                  <a:pt x="141437" y="260573"/>
                </a:lnTo>
                <a:lnTo>
                  <a:pt x="155011" y="252242"/>
                </a:lnTo>
                <a:lnTo>
                  <a:pt x="163996" y="239246"/>
                </a:lnTo>
                <a:lnTo>
                  <a:pt x="167246" y="222313"/>
                </a:lnTo>
                <a:lnTo>
                  <a:pt x="163774" y="206066"/>
                </a:lnTo>
                <a:lnTo>
                  <a:pt x="154452" y="192993"/>
                </a:lnTo>
                <a:lnTo>
                  <a:pt x="140923" y="184281"/>
                </a:lnTo>
                <a:lnTo>
                  <a:pt x="124828" y="181114"/>
                </a:lnTo>
                <a:lnTo>
                  <a:pt x="119926" y="181114"/>
                </a:lnTo>
                <a:lnTo>
                  <a:pt x="115442" y="182346"/>
                </a:lnTo>
                <a:lnTo>
                  <a:pt x="110959" y="183578"/>
                </a:lnTo>
                <a:lnTo>
                  <a:pt x="110959" y="130136"/>
                </a:lnTo>
                <a:lnTo>
                  <a:pt x="119113" y="130136"/>
                </a:lnTo>
                <a:lnTo>
                  <a:pt x="133200" y="127827"/>
                </a:lnTo>
                <a:lnTo>
                  <a:pt x="144306" y="121154"/>
                </a:lnTo>
                <a:lnTo>
                  <a:pt x="151588" y="110505"/>
                </a:lnTo>
                <a:lnTo>
                  <a:pt x="154203" y="96265"/>
                </a:lnTo>
                <a:lnTo>
                  <a:pt x="151819" y="83508"/>
                </a:lnTo>
                <a:lnTo>
                  <a:pt x="145227" y="73731"/>
                </a:lnTo>
                <a:lnTo>
                  <a:pt x="135268" y="67471"/>
                </a:lnTo>
                <a:lnTo>
                  <a:pt x="122783" y="65265"/>
                </a:lnTo>
                <a:lnTo>
                  <a:pt x="109027" y="68000"/>
                </a:lnTo>
                <a:lnTo>
                  <a:pt x="98669" y="75517"/>
                </a:lnTo>
                <a:lnTo>
                  <a:pt x="92211" y="86782"/>
                </a:lnTo>
                <a:lnTo>
                  <a:pt x="90157" y="100761"/>
                </a:lnTo>
                <a:lnTo>
                  <a:pt x="15913" y="100761"/>
                </a:lnTo>
                <a:close/>
              </a:path>
            </a:pathLst>
          </a:custGeom>
          <a:ln w="19430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 sz="957"/>
          </a:p>
        </p:txBody>
      </p:sp>
      <p:sp>
        <p:nvSpPr>
          <p:cNvPr id="43" name="object 38">
            <a:extLst>
              <a:ext uri="{FF2B5EF4-FFF2-40B4-BE49-F238E27FC236}">
                <a16:creationId xmlns="" xmlns:a16="http://schemas.microsoft.com/office/drawing/2014/main" id="{F6942AFD-FB93-6D4F-AA62-40623885DED3}"/>
              </a:ext>
            </a:extLst>
          </p:cNvPr>
          <p:cNvSpPr/>
          <p:nvPr/>
        </p:nvSpPr>
        <p:spPr>
          <a:xfrm>
            <a:off x="2228607" y="3001333"/>
            <a:ext cx="1952206" cy="256642"/>
          </a:xfrm>
          <a:custGeom>
            <a:avLst/>
            <a:gdLst/>
            <a:ahLst/>
            <a:cxnLst/>
            <a:rect l="l" t="t" r="r" b="b"/>
            <a:pathLst>
              <a:path w="2874010" h="377825">
                <a:moveTo>
                  <a:pt x="124002" y="12649"/>
                </a:moveTo>
                <a:lnTo>
                  <a:pt x="0" y="12649"/>
                </a:lnTo>
                <a:lnTo>
                  <a:pt x="0" y="79959"/>
                </a:lnTo>
                <a:lnTo>
                  <a:pt x="44056" y="79959"/>
                </a:lnTo>
                <a:lnTo>
                  <a:pt x="44056" y="319989"/>
                </a:lnTo>
                <a:lnTo>
                  <a:pt x="124002" y="319989"/>
                </a:lnTo>
                <a:lnTo>
                  <a:pt x="124002" y="79959"/>
                </a:lnTo>
                <a:lnTo>
                  <a:pt x="124002" y="12649"/>
                </a:lnTo>
                <a:close/>
              </a:path>
              <a:path w="2874010" h="377825">
                <a:moveTo>
                  <a:pt x="484657" y="111379"/>
                </a:moveTo>
                <a:lnTo>
                  <a:pt x="473392" y="64363"/>
                </a:lnTo>
                <a:lnTo>
                  <a:pt x="443458" y="26530"/>
                </a:lnTo>
                <a:lnTo>
                  <a:pt x="407162" y="8051"/>
                </a:lnTo>
                <a:lnTo>
                  <a:pt x="407162" y="113817"/>
                </a:lnTo>
                <a:lnTo>
                  <a:pt x="403148" y="133604"/>
                </a:lnTo>
                <a:lnTo>
                  <a:pt x="392226" y="149669"/>
                </a:lnTo>
                <a:lnTo>
                  <a:pt x="376008" y="160451"/>
                </a:lnTo>
                <a:lnTo>
                  <a:pt x="356171" y="164401"/>
                </a:lnTo>
                <a:lnTo>
                  <a:pt x="336575" y="160451"/>
                </a:lnTo>
                <a:lnTo>
                  <a:pt x="320929" y="149669"/>
                </a:lnTo>
                <a:lnTo>
                  <a:pt x="310565" y="133604"/>
                </a:lnTo>
                <a:lnTo>
                  <a:pt x="306806" y="113817"/>
                </a:lnTo>
                <a:lnTo>
                  <a:pt x="310565" y="94043"/>
                </a:lnTo>
                <a:lnTo>
                  <a:pt x="320929" y="77978"/>
                </a:lnTo>
                <a:lnTo>
                  <a:pt x="336575" y="67183"/>
                </a:lnTo>
                <a:lnTo>
                  <a:pt x="356171" y="63246"/>
                </a:lnTo>
                <a:lnTo>
                  <a:pt x="376008" y="67183"/>
                </a:lnTo>
                <a:lnTo>
                  <a:pt x="392226" y="77978"/>
                </a:lnTo>
                <a:lnTo>
                  <a:pt x="403148" y="94043"/>
                </a:lnTo>
                <a:lnTo>
                  <a:pt x="407162" y="113817"/>
                </a:lnTo>
                <a:lnTo>
                  <a:pt x="407162" y="8051"/>
                </a:lnTo>
                <a:lnTo>
                  <a:pt x="401904" y="6083"/>
                </a:lnTo>
                <a:lnTo>
                  <a:pt x="378688" y="1460"/>
                </a:lnTo>
                <a:lnTo>
                  <a:pt x="355752" y="12"/>
                </a:lnTo>
                <a:lnTo>
                  <a:pt x="305511" y="7569"/>
                </a:lnTo>
                <a:lnTo>
                  <a:pt x="263372" y="29845"/>
                </a:lnTo>
                <a:lnTo>
                  <a:pt x="234378" y="66268"/>
                </a:lnTo>
                <a:lnTo>
                  <a:pt x="223596" y="116268"/>
                </a:lnTo>
                <a:lnTo>
                  <a:pt x="230530" y="157137"/>
                </a:lnTo>
                <a:lnTo>
                  <a:pt x="250317" y="191770"/>
                </a:lnTo>
                <a:lnTo>
                  <a:pt x="281419" y="215785"/>
                </a:lnTo>
                <a:lnTo>
                  <a:pt x="322313" y="224764"/>
                </a:lnTo>
                <a:lnTo>
                  <a:pt x="333997" y="224155"/>
                </a:lnTo>
                <a:lnTo>
                  <a:pt x="344843" y="222364"/>
                </a:lnTo>
                <a:lnTo>
                  <a:pt x="355231" y="219430"/>
                </a:lnTo>
                <a:lnTo>
                  <a:pt x="365544" y="215392"/>
                </a:lnTo>
                <a:lnTo>
                  <a:pt x="366356" y="216217"/>
                </a:lnTo>
                <a:lnTo>
                  <a:pt x="278663" y="319824"/>
                </a:lnTo>
                <a:lnTo>
                  <a:pt x="369633" y="319824"/>
                </a:lnTo>
                <a:lnTo>
                  <a:pt x="435305" y="233743"/>
                </a:lnTo>
                <a:lnTo>
                  <a:pt x="447840" y="215392"/>
                </a:lnTo>
                <a:lnTo>
                  <a:pt x="454202" y="206082"/>
                </a:lnTo>
                <a:lnTo>
                  <a:pt x="469925" y="176085"/>
                </a:lnTo>
                <a:lnTo>
                  <a:pt x="473875" y="164401"/>
                </a:lnTo>
                <a:lnTo>
                  <a:pt x="480682" y="144322"/>
                </a:lnTo>
                <a:lnTo>
                  <a:pt x="484657" y="111379"/>
                </a:lnTo>
                <a:close/>
              </a:path>
              <a:path w="2874010" h="377825">
                <a:moveTo>
                  <a:pt x="772337" y="158280"/>
                </a:moveTo>
                <a:lnTo>
                  <a:pt x="655662" y="158280"/>
                </a:lnTo>
                <a:lnTo>
                  <a:pt x="655662" y="219468"/>
                </a:lnTo>
                <a:lnTo>
                  <a:pt x="772337" y="219468"/>
                </a:lnTo>
                <a:lnTo>
                  <a:pt x="772337" y="158280"/>
                </a:lnTo>
                <a:close/>
              </a:path>
              <a:path w="2874010" h="377825">
                <a:moveTo>
                  <a:pt x="1194587" y="252107"/>
                </a:moveTo>
                <a:lnTo>
                  <a:pt x="1093825" y="252107"/>
                </a:lnTo>
                <a:lnTo>
                  <a:pt x="1141564" y="207645"/>
                </a:lnTo>
                <a:lnTo>
                  <a:pt x="1162583" y="186436"/>
                </a:lnTo>
                <a:lnTo>
                  <a:pt x="1178217" y="164299"/>
                </a:lnTo>
                <a:lnTo>
                  <a:pt x="1187958" y="139268"/>
                </a:lnTo>
                <a:lnTo>
                  <a:pt x="1191323" y="109334"/>
                </a:lnTo>
                <a:lnTo>
                  <a:pt x="1181836" y="64020"/>
                </a:lnTo>
                <a:lnTo>
                  <a:pt x="1156144" y="29578"/>
                </a:lnTo>
                <a:lnTo>
                  <a:pt x="1118349" y="7683"/>
                </a:lnTo>
                <a:lnTo>
                  <a:pt x="1072616" y="12"/>
                </a:lnTo>
                <a:lnTo>
                  <a:pt x="1023594" y="8572"/>
                </a:lnTo>
                <a:lnTo>
                  <a:pt x="986345" y="32689"/>
                </a:lnTo>
                <a:lnTo>
                  <a:pt x="962253" y="70053"/>
                </a:lnTo>
                <a:lnTo>
                  <a:pt x="952690" y="118313"/>
                </a:lnTo>
                <a:lnTo>
                  <a:pt x="1040803" y="118313"/>
                </a:lnTo>
                <a:lnTo>
                  <a:pt x="1039990" y="113817"/>
                </a:lnTo>
                <a:lnTo>
                  <a:pt x="1039571" y="109334"/>
                </a:lnTo>
                <a:lnTo>
                  <a:pt x="1058672" y="70662"/>
                </a:lnTo>
                <a:lnTo>
                  <a:pt x="1073023" y="67729"/>
                </a:lnTo>
                <a:lnTo>
                  <a:pt x="1087462" y="71221"/>
                </a:lnTo>
                <a:lnTo>
                  <a:pt x="1098524" y="80365"/>
                </a:lnTo>
                <a:lnTo>
                  <a:pt x="1105611" y="93192"/>
                </a:lnTo>
                <a:lnTo>
                  <a:pt x="1108113" y="107708"/>
                </a:lnTo>
                <a:lnTo>
                  <a:pt x="1105154" y="128612"/>
                </a:lnTo>
                <a:lnTo>
                  <a:pt x="1097305" y="148640"/>
                </a:lnTo>
                <a:lnTo>
                  <a:pt x="1086078" y="167068"/>
                </a:lnTo>
                <a:lnTo>
                  <a:pt x="1073023" y="183172"/>
                </a:lnTo>
                <a:lnTo>
                  <a:pt x="947394" y="319824"/>
                </a:lnTo>
                <a:lnTo>
                  <a:pt x="1194587" y="319824"/>
                </a:lnTo>
                <a:lnTo>
                  <a:pt x="1194587" y="252107"/>
                </a:lnTo>
                <a:close/>
              </a:path>
              <a:path w="2874010" h="377825">
                <a:moveTo>
                  <a:pt x="1484261" y="166027"/>
                </a:moveTo>
                <a:lnTo>
                  <a:pt x="1479461" y="118059"/>
                </a:lnTo>
                <a:lnTo>
                  <a:pt x="1464627" y="73050"/>
                </a:lnTo>
                <a:lnTo>
                  <a:pt x="1439151" y="35420"/>
                </a:lnTo>
                <a:lnTo>
                  <a:pt x="1404721" y="11239"/>
                </a:lnTo>
                <a:lnTo>
                  <a:pt x="1404721" y="165620"/>
                </a:lnTo>
                <a:lnTo>
                  <a:pt x="1402549" y="193167"/>
                </a:lnTo>
                <a:lnTo>
                  <a:pt x="1394675" y="224726"/>
                </a:lnTo>
                <a:lnTo>
                  <a:pt x="1379080" y="250698"/>
                </a:lnTo>
                <a:lnTo>
                  <a:pt x="1353731" y="261493"/>
                </a:lnTo>
                <a:lnTo>
                  <a:pt x="1328381" y="250698"/>
                </a:lnTo>
                <a:lnTo>
                  <a:pt x="1312786" y="224726"/>
                </a:lnTo>
                <a:lnTo>
                  <a:pt x="1304912" y="193167"/>
                </a:lnTo>
                <a:lnTo>
                  <a:pt x="1302740" y="165620"/>
                </a:lnTo>
                <a:lnTo>
                  <a:pt x="1304912" y="138201"/>
                </a:lnTo>
                <a:lnTo>
                  <a:pt x="1312786" y="106934"/>
                </a:lnTo>
                <a:lnTo>
                  <a:pt x="1328381" y="81241"/>
                </a:lnTo>
                <a:lnTo>
                  <a:pt x="1353731" y="70586"/>
                </a:lnTo>
                <a:lnTo>
                  <a:pt x="1379080" y="81241"/>
                </a:lnTo>
                <a:lnTo>
                  <a:pt x="1394675" y="106934"/>
                </a:lnTo>
                <a:lnTo>
                  <a:pt x="1402549" y="138201"/>
                </a:lnTo>
                <a:lnTo>
                  <a:pt x="1404721" y="165620"/>
                </a:lnTo>
                <a:lnTo>
                  <a:pt x="1404721" y="11239"/>
                </a:lnTo>
                <a:lnTo>
                  <a:pt x="1402397" y="9601"/>
                </a:lnTo>
                <a:lnTo>
                  <a:pt x="1353731" y="12"/>
                </a:lnTo>
                <a:lnTo>
                  <a:pt x="1305064" y="9601"/>
                </a:lnTo>
                <a:lnTo>
                  <a:pt x="1268310" y="35420"/>
                </a:lnTo>
                <a:lnTo>
                  <a:pt x="1242834" y="73050"/>
                </a:lnTo>
                <a:lnTo>
                  <a:pt x="1228001" y="118059"/>
                </a:lnTo>
                <a:lnTo>
                  <a:pt x="1223200" y="166027"/>
                </a:lnTo>
                <a:lnTo>
                  <a:pt x="1227963" y="213995"/>
                </a:lnTo>
                <a:lnTo>
                  <a:pt x="1242707" y="259016"/>
                </a:lnTo>
                <a:lnTo>
                  <a:pt x="1268133" y="296646"/>
                </a:lnTo>
                <a:lnTo>
                  <a:pt x="1304912" y="322465"/>
                </a:lnTo>
                <a:lnTo>
                  <a:pt x="1353731" y="332054"/>
                </a:lnTo>
                <a:lnTo>
                  <a:pt x="1402549" y="322465"/>
                </a:lnTo>
                <a:lnTo>
                  <a:pt x="1439329" y="296646"/>
                </a:lnTo>
                <a:lnTo>
                  <a:pt x="1463065" y="261493"/>
                </a:lnTo>
                <a:lnTo>
                  <a:pt x="1464754" y="259016"/>
                </a:lnTo>
                <a:lnTo>
                  <a:pt x="1479499" y="213995"/>
                </a:lnTo>
                <a:lnTo>
                  <a:pt x="1484261" y="166027"/>
                </a:lnTo>
                <a:close/>
              </a:path>
              <a:path w="2874010" h="377825">
                <a:moveTo>
                  <a:pt x="1625460" y="241909"/>
                </a:moveTo>
                <a:lnTo>
                  <a:pt x="1555711" y="241909"/>
                </a:lnTo>
                <a:lnTo>
                  <a:pt x="1502676" y="377342"/>
                </a:lnTo>
                <a:lnTo>
                  <a:pt x="1550403" y="377342"/>
                </a:lnTo>
                <a:lnTo>
                  <a:pt x="1625460" y="241909"/>
                </a:lnTo>
                <a:close/>
              </a:path>
              <a:path w="2874010" h="377825">
                <a:moveTo>
                  <a:pt x="2034247" y="252107"/>
                </a:moveTo>
                <a:lnTo>
                  <a:pt x="1933486" y="252107"/>
                </a:lnTo>
                <a:lnTo>
                  <a:pt x="1981225" y="207645"/>
                </a:lnTo>
                <a:lnTo>
                  <a:pt x="2002256" y="186436"/>
                </a:lnTo>
                <a:lnTo>
                  <a:pt x="2017877" y="164299"/>
                </a:lnTo>
                <a:lnTo>
                  <a:pt x="2027631" y="139268"/>
                </a:lnTo>
                <a:lnTo>
                  <a:pt x="2030984" y="109334"/>
                </a:lnTo>
                <a:lnTo>
                  <a:pt x="2021497" y="64020"/>
                </a:lnTo>
                <a:lnTo>
                  <a:pt x="1995805" y="29578"/>
                </a:lnTo>
                <a:lnTo>
                  <a:pt x="1958022" y="7683"/>
                </a:lnTo>
                <a:lnTo>
                  <a:pt x="1912277" y="12"/>
                </a:lnTo>
                <a:lnTo>
                  <a:pt x="1863255" y="8572"/>
                </a:lnTo>
                <a:lnTo>
                  <a:pt x="1826006" y="32689"/>
                </a:lnTo>
                <a:lnTo>
                  <a:pt x="1801914" y="70053"/>
                </a:lnTo>
                <a:lnTo>
                  <a:pt x="1792351" y="118313"/>
                </a:lnTo>
                <a:lnTo>
                  <a:pt x="1880463" y="118313"/>
                </a:lnTo>
                <a:lnTo>
                  <a:pt x="1879650" y="113817"/>
                </a:lnTo>
                <a:lnTo>
                  <a:pt x="1879231" y="109334"/>
                </a:lnTo>
                <a:lnTo>
                  <a:pt x="1898345" y="70662"/>
                </a:lnTo>
                <a:lnTo>
                  <a:pt x="1912683" y="67729"/>
                </a:lnTo>
                <a:lnTo>
                  <a:pt x="1927123" y="71221"/>
                </a:lnTo>
                <a:lnTo>
                  <a:pt x="1938185" y="80365"/>
                </a:lnTo>
                <a:lnTo>
                  <a:pt x="1945271" y="93192"/>
                </a:lnTo>
                <a:lnTo>
                  <a:pt x="1947773" y="107708"/>
                </a:lnTo>
                <a:lnTo>
                  <a:pt x="1944814" y="128612"/>
                </a:lnTo>
                <a:lnTo>
                  <a:pt x="1936965" y="148640"/>
                </a:lnTo>
                <a:lnTo>
                  <a:pt x="1925739" y="167068"/>
                </a:lnTo>
                <a:lnTo>
                  <a:pt x="1912683" y="183172"/>
                </a:lnTo>
                <a:lnTo>
                  <a:pt x="1787055" y="319824"/>
                </a:lnTo>
                <a:lnTo>
                  <a:pt x="2034247" y="319824"/>
                </a:lnTo>
                <a:lnTo>
                  <a:pt x="2034247" y="252107"/>
                </a:lnTo>
                <a:close/>
              </a:path>
              <a:path w="2874010" h="377825">
                <a:moveTo>
                  <a:pt x="2323922" y="166027"/>
                </a:moveTo>
                <a:lnTo>
                  <a:pt x="2319121" y="118059"/>
                </a:lnTo>
                <a:lnTo>
                  <a:pt x="2304300" y="73050"/>
                </a:lnTo>
                <a:lnTo>
                  <a:pt x="2302624" y="70586"/>
                </a:lnTo>
                <a:lnTo>
                  <a:pt x="2278811" y="35420"/>
                </a:lnTo>
                <a:lnTo>
                  <a:pt x="2244382" y="11239"/>
                </a:lnTo>
                <a:lnTo>
                  <a:pt x="2244382" y="165620"/>
                </a:lnTo>
                <a:lnTo>
                  <a:pt x="2242210" y="193167"/>
                </a:lnTo>
                <a:lnTo>
                  <a:pt x="2234336" y="224726"/>
                </a:lnTo>
                <a:lnTo>
                  <a:pt x="2218740" y="250698"/>
                </a:lnTo>
                <a:lnTo>
                  <a:pt x="2193391" y="261493"/>
                </a:lnTo>
                <a:lnTo>
                  <a:pt x="2168042" y="250698"/>
                </a:lnTo>
                <a:lnTo>
                  <a:pt x="2152446" y="224726"/>
                </a:lnTo>
                <a:lnTo>
                  <a:pt x="2144572" y="193167"/>
                </a:lnTo>
                <a:lnTo>
                  <a:pt x="2142401" y="165620"/>
                </a:lnTo>
                <a:lnTo>
                  <a:pt x="2144572" y="138201"/>
                </a:lnTo>
                <a:lnTo>
                  <a:pt x="2152446" y="106934"/>
                </a:lnTo>
                <a:lnTo>
                  <a:pt x="2168042" y="81241"/>
                </a:lnTo>
                <a:lnTo>
                  <a:pt x="2193391" y="70586"/>
                </a:lnTo>
                <a:lnTo>
                  <a:pt x="2218740" y="81241"/>
                </a:lnTo>
                <a:lnTo>
                  <a:pt x="2234336" y="106934"/>
                </a:lnTo>
                <a:lnTo>
                  <a:pt x="2242210" y="138201"/>
                </a:lnTo>
                <a:lnTo>
                  <a:pt x="2244382" y="165620"/>
                </a:lnTo>
                <a:lnTo>
                  <a:pt x="2244382" y="11239"/>
                </a:lnTo>
                <a:lnTo>
                  <a:pt x="2242058" y="9601"/>
                </a:lnTo>
                <a:lnTo>
                  <a:pt x="2193391" y="12"/>
                </a:lnTo>
                <a:lnTo>
                  <a:pt x="2144725" y="9601"/>
                </a:lnTo>
                <a:lnTo>
                  <a:pt x="2107971" y="35420"/>
                </a:lnTo>
                <a:lnTo>
                  <a:pt x="2082495" y="73050"/>
                </a:lnTo>
                <a:lnTo>
                  <a:pt x="2067661" y="118059"/>
                </a:lnTo>
                <a:lnTo>
                  <a:pt x="2062861" y="166027"/>
                </a:lnTo>
                <a:lnTo>
                  <a:pt x="2067623" y="213995"/>
                </a:lnTo>
                <a:lnTo>
                  <a:pt x="2082380" y="259016"/>
                </a:lnTo>
                <a:lnTo>
                  <a:pt x="2107793" y="296646"/>
                </a:lnTo>
                <a:lnTo>
                  <a:pt x="2144572" y="322465"/>
                </a:lnTo>
                <a:lnTo>
                  <a:pt x="2193391" y="332054"/>
                </a:lnTo>
                <a:lnTo>
                  <a:pt x="2242210" y="322465"/>
                </a:lnTo>
                <a:lnTo>
                  <a:pt x="2278989" y="296646"/>
                </a:lnTo>
                <a:lnTo>
                  <a:pt x="2302738" y="261493"/>
                </a:lnTo>
                <a:lnTo>
                  <a:pt x="2304415" y="259016"/>
                </a:lnTo>
                <a:lnTo>
                  <a:pt x="2319159" y="213995"/>
                </a:lnTo>
                <a:lnTo>
                  <a:pt x="2323922" y="166027"/>
                </a:lnTo>
                <a:close/>
              </a:path>
              <a:path w="2874010" h="377825">
                <a:moveTo>
                  <a:pt x="2594038" y="252107"/>
                </a:moveTo>
                <a:lnTo>
                  <a:pt x="2493276" y="252107"/>
                </a:lnTo>
                <a:lnTo>
                  <a:pt x="2541003" y="207645"/>
                </a:lnTo>
                <a:lnTo>
                  <a:pt x="2562034" y="186436"/>
                </a:lnTo>
                <a:lnTo>
                  <a:pt x="2577668" y="164299"/>
                </a:lnTo>
                <a:lnTo>
                  <a:pt x="2587409" y="139268"/>
                </a:lnTo>
                <a:lnTo>
                  <a:pt x="2590774" y="109334"/>
                </a:lnTo>
                <a:lnTo>
                  <a:pt x="2581287" y="64020"/>
                </a:lnTo>
                <a:lnTo>
                  <a:pt x="2555583" y="29578"/>
                </a:lnTo>
                <a:lnTo>
                  <a:pt x="2517800" y="7683"/>
                </a:lnTo>
                <a:lnTo>
                  <a:pt x="2472067" y="12"/>
                </a:lnTo>
                <a:lnTo>
                  <a:pt x="2423045" y="8572"/>
                </a:lnTo>
                <a:lnTo>
                  <a:pt x="2385796" y="32689"/>
                </a:lnTo>
                <a:lnTo>
                  <a:pt x="2361704" y="70053"/>
                </a:lnTo>
                <a:lnTo>
                  <a:pt x="2352141" y="118313"/>
                </a:lnTo>
                <a:lnTo>
                  <a:pt x="2440254" y="118313"/>
                </a:lnTo>
                <a:lnTo>
                  <a:pt x="2439428" y="113817"/>
                </a:lnTo>
                <a:lnTo>
                  <a:pt x="2439022" y="109334"/>
                </a:lnTo>
                <a:lnTo>
                  <a:pt x="2458123" y="70662"/>
                </a:lnTo>
                <a:lnTo>
                  <a:pt x="2472474" y="67729"/>
                </a:lnTo>
                <a:lnTo>
                  <a:pt x="2486901" y="71221"/>
                </a:lnTo>
                <a:lnTo>
                  <a:pt x="2497963" y="80365"/>
                </a:lnTo>
                <a:lnTo>
                  <a:pt x="2505049" y="93192"/>
                </a:lnTo>
                <a:lnTo>
                  <a:pt x="2507551" y="107708"/>
                </a:lnTo>
                <a:lnTo>
                  <a:pt x="2504592" y="128612"/>
                </a:lnTo>
                <a:lnTo>
                  <a:pt x="2496743" y="148640"/>
                </a:lnTo>
                <a:lnTo>
                  <a:pt x="2485517" y="167068"/>
                </a:lnTo>
                <a:lnTo>
                  <a:pt x="2472474" y="183172"/>
                </a:lnTo>
                <a:lnTo>
                  <a:pt x="2346833" y="319824"/>
                </a:lnTo>
                <a:lnTo>
                  <a:pt x="2594038" y="319824"/>
                </a:lnTo>
                <a:lnTo>
                  <a:pt x="2594038" y="252107"/>
                </a:lnTo>
                <a:close/>
              </a:path>
              <a:path w="2874010" h="377825">
                <a:moveTo>
                  <a:pt x="2873514" y="230073"/>
                </a:moveTo>
                <a:lnTo>
                  <a:pt x="2870263" y="205917"/>
                </a:lnTo>
                <a:lnTo>
                  <a:pt x="2860675" y="182753"/>
                </a:lnTo>
                <a:lnTo>
                  <a:pt x="2844965" y="163880"/>
                </a:lnTo>
                <a:lnTo>
                  <a:pt x="2823349" y="152565"/>
                </a:lnTo>
                <a:lnTo>
                  <a:pt x="2837853" y="140792"/>
                </a:lnTo>
                <a:lnTo>
                  <a:pt x="2847873" y="125387"/>
                </a:lnTo>
                <a:lnTo>
                  <a:pt x="2853690" y="107772"/>
                </a:lnTo>
                <a:lnTo>
                  <a:pt x="2855569" y="89344"/>
                </a:lnTo>
                <a:lnTo>
                  <a:pt x="2847949" y="51117"/>
                </a:lnTo>
                <a:lnTo>
                  <a:pt x="2827070" y="23101"/>
                </a:lnTo>
                <a:lnTo>
                  <a:pt x="2795854" y="5880"/>
                </a:lnTo>
                <a:lnTo>
                  <a:pt x="2757259" y="0"/>
                </a:lnTo>
                <a:lnTo>
                  <a:pt x="2734526" y="1676"/>
                </a:lnTo>
                <a:lnTo>
                  <a:pt x="2695029" y="14973"/>
                </a:lnTo>
                <a:lnTo>
                  <a:pt x="2665539" y="40995"/>
                </a:lnTo>
                <a:lnTo>
                  <a:pt x="2647277" y="78041"/>
                </a:lnTo>
                <a:lnTo>
                  <a:pt x="2643047" y="100761"/>
                </a:lnTo>
                <a:lnTo>
                  <a:pt x="2717292" y="100761"/>
                </a:lnTo>
                <a:lnTo>
                  <a:pt x="2719349" y="86791"/>
                </a:lnTo>
                <a:lnTo>
                  <a:pt x="2725801" y="75526"/>
                </a:lnTo>
                <a:lnTo>
                  <a:pt x="2736164" y="68008"/>
                </a:lnTo>
                <a:lnTo>
                  <a:pt x="2749918" y="65265"/>
                </a:lnTo>
                <a:lnTo>
                  <a:pt x="2762402" y="67475"/>
                </a:lnTo>
                <a:lnTo>
                  <a:pt x="2772359" y="73736"/>
                </a:lnTo>
                <a:lnTo>
                  <a:pt x="2778950" y="83515"/>
                </a:lnTo>
                <a:lnTo>
                  <a:pt x="2781338" y="96266"/>
                </a:lnTo>
                <a:lnTo>
                  <a:pt x="2778722" y="110515"/>
                </a:lnTo>
                <a:lnTo>
                  <a:pt x="2771444" y="121158"/>
                </a:lnTo>
                <a:lnTo>
                  <a:pt x="2760332" y="127838"/>
                </a:lnTo>
                <a:lnTo>
                  <a:pt x="2746248" y="130136"/>
                </a:lnTo>
                <a:lnTo>
                  <a:pt x="2738094" y="130136"/>
                </a:lnTo>
                <a:lnTo>
                  <a:pt x="2738094" y="183578"/>
                </a:lnTo>
                <a:lnTo>
                  <a:pt x="2747060" y="181114"/>
                </a:lnTo>
                <a:lnTo>
                  <a:pt x="2751963" y="181114"/>
                </a:lnTo>
                <a:lnTo>
                  <a:pt x="2768054" y="184289"/>
                </a:lnTo>
                <a:lnTo>
                  <a:pt x="2781592" y="193001"/>
                </a:lnTo>
                <a:lnTo>
                  <a:pt x="2790914" y="206070"/>
                </a:lnTo>
                <a:lnTo>
                  <a:pt x="2794381" y="222313"/>
                </a:lnTo>
                <a:lnTo>
                  <a:pt x="2791129" y="239255"/>
                </a:lnTo>
                <a:lnTo>
                  <a:pt x="2782151" y="252247"/>
                </a:lnTo>
                <a:lnTo>
                  <a:pt x="2768574" y="260578"/>
                </a:lnTo>
                <a:lnTo>
                  <a:pt x="2751556" y="263512"/>
                </a:lnTo>
                <a:lnTo>
                  <a:pt x="2734195" y="260146"/>
                </a:lnTo>
                <a:lnTo>
                  <a:pt x="2720657" y="250875"/>
                </a:lnTo>
                <a:lnTo>
                  <a:pt x="2711856" y="237020"/>
                </a:lnTo>
                <a:lnTo>
                  <a:pt x="2708719" y="219875"/>
                </a:lnTo>
                <a:lnTo>
                  <a:pt x="2627134" y="219875"/>
                </a:lnTo>
                <a:lnTo>
                  <a:pt x="2637498" y="261696"/>
                </a:lnTo>
                <a:lnTo>
                  <a:pt x="2662224" y="297370"/>
                </a:lnTo>
                <a:lnTo>
                  <a:pt x="2704287" y="324205"/>
                </a:lnTo>
                <a:lnTo>
                  <a:pt x="2753995" y="332054"/>
                </a:lnTo>
                <a:lnTo>
                  <a:pt x="2798495" y="325589"/>
                </a:lnTo>
                <a:lnTo>
                  <a:pt x="2836710" y="306311"/>
                </a:lnTo>
                <a:lnTo>
                  <a:pt x="2863443" y="274408"/>
                </a:lnTo>
                <a:lnTo>
                  <a:pt x="2873514" y="2300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957" dirty="0"/>
          </a:p>
        </p:txBody>
      </p:sp>
      <p:pic>
        <p:nvPicPr>
          <p:cNvPr id="44" name="object 39">
            <a:extLst>
              <a:ext uri="{FF2B5EF4-FFF2-40B4-BE49-F238E27FC236}">
                <a16:creationId xmlns="" xmlns:a16="http://schemas.microsoft.com/office/drawing/2014/main" id="{7FB3AD22-B19E-3640-8405-3762218DEF84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726188" y="520691"/>
            <a:ext cx="59791" cy="131184"/>
          </a:xfrm>
          <a:prstGeom prst="rect">
            <a:avLst/>
          </a:prstGeom>
        </p:spPr>
      </p:pic>
      <p:pic>
        <p:nvPicPr>
          <p:cNvPr id="45" name="object 40">
            <a:extLst>
              <a:ext uri="{FF2B5EF4-FFF2-40B4-BE49-F238E27FC236}">
                <a16:creationId xmlns="" xmlns:a16="http://schemas.microsoft.com/office/drawing/2014/main" id="{19E69B74-BB08-9B45-A59C-145A75413394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802963" y="550084"/>
            <a:ext cx="157385" cy="143772"/>
          </a:xfrm>
          <a:prstGeom prst="rect">
            <a:avLst/>
          </a:prstGeom>
        </p:spPr>
      </p:pic>
      <p:sp>
        <p:nvSpPr>
          <p:cNvPr id="46" name="object 41">
            <a:extLst>
              <a:ext uri="{FF2B5EF4-FFF2-40B4-BE49-F238E27FC236}">
                <a16:creationId xmlns="" xmlns:a16="http://schemas.microsoft.com/office/drawing/2014/main" id="{E2E2C896-CCF8-B342-82EB-84CFE6EEEE36}"/>
              </a:ext>
            </a:extLst>
          </p:cNvPr>
          <p:cNvSpPr/>
          <p:nvPr/>
        </p:nvSpPr>
        <p:spPr>
          <a:xfrm>
            <a:off x="5981622" y="520700"/>
            <a:ext cx="646566" cy="156573"/>
          </a:xfrm>
          <a:custGeom>
            <a:avLst/>
            <a:gdLst/>
            <a:ahLst/>
            <a:cxnLst/>
            <a:rect l="l" t="t" r="r" b="b"/>
            <a:pathLst>
              <a:path w="951865" h="230505">
                <a:moveTo>
                  <a:pt x="26212" y="175793"/>
                </a:moveTo>
                <a:lnTo>
                  <a:pt x="20358" y="169938"/>
                </a:lnTo>
                <a:lnTo>
                  <a:pt x="5842" y="169938"/>
                </a:lnTo>
                <a:lnTo>
                  <a:pt x="0" y="175793"/>
                </a:lnTo>
                <a:lnTo>
                  <a:pt x="0" y="190068"/>
                </a:lnTo>
                <a:lnTo>
                  <a:pt x="5842" y="196164"/>
                </a:lnTo>
                <a:lnTo>
                  <a:pt x="20358" y="196164"/>
                </a:lnTo>
                <a:lnTo>
                  <a:pt x="26212" y="190068"/>
                </a:lnTo>
                <a:lnTo>
                  <a:pt x="26212" y="175793"/>
                </a:lnTo>
                <a:close/>
              </a:path>
              <a:path w="951865" h="230505">
                <a:moveTo>
                  <a:pt x="26212" y="85902"/>
                </a:moveTo>
                <a:lnTo>
                  <a:pt x="20358" y="80048"/>
                </a:lnTo>
                <a:lnTo>
                  <a:pt x="5842" y="80048"/>
                </a:lnTo>
                <a:lnTo>
                  <a:pt x="0" y="85902"/>
                </a:lnTo>
                <a:lnTo>
                  <a:pt x="0" y="100177"/>
                </a:lnTo>
                <a:lnTo>
                  <a:pt x="5842" y="106273"/>
                </a:lnTo>
                <a:lnTo>
                  <a:pt x="20358" y="106273"/>
                </a:lnTo>
                <a:lnTo>
                  <a:pt x="26212" y="100177"/>
                </a:lnTo>
                <a:lnTo>
                  <a:pt x="26212" y="85902"/>
                </a:lnTo>
                <a:close/>
              </a:path>
              <a:path w="951865" h="230505">
                <a:moveTo>
                  <a:pt x="178333" y="7023"/>
                </a:moveTo>
                <a:lnTo>
                  <a:pt x="162877" y="0"/>
                </a:lnTo>
                <a:lnTo>
                  <a:pt x="53327" y="222859"/>
                </a:lnTo>
                <a:lnTo>
                  <a:pt x="68541" y="229882"/>
                </a:lnTo>
                <a:lnTo>
                  <a:pt x="178333" y="7023"/>
                </a:lnTo>
                <a:close/>
              </a:path>
              <a:path w="951865" h="230505">
                <a:moveTo>
                  <a:pt x="311721" y="7023"/>
                </a:moveTo>
                <a:lnTo>
                  <a:pt x="296265" y="0"/>
                </a:lnTo>
                <a:lnTo>
                  <a:pt x="186702" y="222859"/>
                </a:lnTo>
                <a:lnTo>
                  <a:pt x="201917" y="229882"/>
                </a:lnTo>
                <a:lnTo>
                  <a:pt x="311721" y="7023"/>
                </a:lnTo>
                <a:close/>
              </a:path>
              <a:path w="951865" h="230505">
                <a:moveTo>
                  <a:pt x="493090" y="83096"/>
                </a:moveTo>
                <a:lnTo>
                  <a:pt x="471779" y="83096"/>
                </a:lnTo>
                <a:lnTo>
                  <a:pt x="439000" y="157543"/>
                </a:lnTo>
                <a:lnTo>
                  <a:pt x="404596" y="74676"/>
                </a:lnTo>
                <a:lnTo>
                  <a:pt x="370420" y="157543"/>
                </a:lnTo>
                <a:lnTo>
                  <a:pt x="337870" y="83096"/>
                </a:lnTo>
                <a:lnTo>
                  <a:pt x="316585" y="83096"/>
                </a:lnTo>
                <a:lnTo>
                  <a:pt x="370662" y="200850"/>
                </a:lnTo>
                <a:lnTo>
                  <a:pt x="404596" y="118910"/>
                </a:lnTo>
                <a:lnTo>
                  <a:pt x="438543" y="200850"/>
                </a:lnTo>
                <a:lnTo>
                  <a:pt x="493090" y="83096"/>
                </a:lnTo>
                <a:close/>
              </a:path>
              <a:path w="951865" h="230505">
                <a:moveTo>
                  <a:pt x="670928" y="83096"/>
                </a:moveTo>
                <a:lnTo>
                  <a:pt x="649617" y="83096"/>
                </a:lnTo>
                <a:lnTo>
                  <a:pt x="616839" y="157543"/>
                </a:lnTo>
                <a:lnTo>
                  <a:pt x="582434" y="74676"/>
                </a:lnTo>
                <a:lnTo>
                  <a:pt x="548259" y="157543"/>
                </a:lnTo>
                <a:lnTo>
                  <a:pt x="515708" y="83096"/>
                </a:lnTo>
                <a:lnTo>
                  <a:pt x="494423" y="83096"/>
                </a:lnTo>
                <a:lnTo>
                  <a:pt x="548500" y="200850"/>
                </a:lnTo>
                <a:lnTo>
                  <a:pt x="582434" y="118910"/>
                </a:lnTo>
                <a:lnTo>
                  <a:pt x="616381" y="200850"/>
                </a:lnTo>
                <a:lnTo>
                  <a:pt x="670928" y="83096"/>
                </a:lnTo>
                <a:close/>
              </a:path>
              <a:path w="951865" h="230505">
                <a:moveTo>
                  <a:pt x="848766" y="83096"/>
                </a:moveTo>
                <a:lnTo>
                  <a:pt x="827455" y="83096"/>
                </a:lnTo>
                <a:lnTo>
                  <a:pt x="794677" y="157543"/>
                </a:lnTo>
                <a:lnTo>
                  <a:pt x="760272" y="74676"/>
                </a:lnTo>
                <a:lnTo>
                  <a:pt x="726097" y="157543"/>
                </a:lnTo>
                <a:lnTo>
                  <a:pt x="693547" y="83096"/>
                </a:lnTo>
                <a:lnTo>
                  <a:pt x="672261" y="83096"/>
                </a:lnTo>
                <a:lnTo>
                  <a:pt x="726338" y="200850"/>
                </a:lnTo>
                <a:lnTo>
                  <a:pt x="760272" y="118910"/>
                </a:lnTo>
                <a:lnTo>
                  <a:pt x="794219" y="200850"/>
                </a:lnTo>
                <a:lnTo>
                  <a:pt x="848766" y="83096"/>
                </a:lnTo>
                <a:close/>
              </a:path>
              <a:path w="951865" h="230505">
                <a:moveTo>
                  <a:pt x="884555" y="175793"/>
                </a:moveTo>
                <a:lnTo>
                  <a:pt x="878713" y="169938"/>
                </a:lnTo>
                <a:lnTo>
                  <a:pt x="864184" y="169938"/>
                </a:lnTo>
                <a:lnTo>
                  <a:pt x="858342" y="175793"/>
                </a:lnTo>
                <a:lnTo>
                  <a:pt x="858342" y="190068"/>
                </a:lnTo>
                <a:lnTo>
                  <a:pt x="864184" y="196164"/>
                </a:lnTo>
                <a:lnTo>
                  <a:pt x="878713" y="196164"/>
                </a:lnTo>
                <a:lnTo>
                  <a:pt x="884555" y="190068"/>
                </a:lnTo>
                <a:lnTo>
                  <a:pt x="884555" y="182816"/>
                </a:lnTo>
                <a:lnTo>
                  <a:pt x="884555" y="175793"/>
                </a:lnTo>
                <a:close/>
              </a:path>
              <a:path w="951865" h="230505">
                <a:moveTo>
                  <a:pt x="947496" y="83083"/>
                </a:moveTo>
                <a:lnTo>
                  <a:pt x="928763" y="83083"/>
                </a:lnTo>
                <a:lnTo>
                  <a:pt x="928763" y="193116"/>
                </a:lnTo>
                <a:lnTo>
                  <a:pt x="947496" y="193116"/>
                </a:lnTo>
                <a:lnTo>
                  <a:pt x="947496" y="83083"/>
                </a:lnTo>
                <a:close/>
              </a:path>
              <a:path w="951865" h="230505">
                <a:moveTo>
                  <a:pt x="951484" y="34404"/>
                </a:moveTo>
                <a:lnTo>
                  <a:pt x="945388" y="28321"/>
                </a:lnTo>
                <a:lnTo>
                  <a:pt x="930884" y="28321"/>
                </a:lnTo>
                <a:lnTo>
                  <a:pt x="924788" y="34404"/>
                </a:lnTo>
                <a:lnTo>
                  <a:pt x="924788" y="49149"/>
                </a:lnTo>
                <a:lnTo>
                  <a:pt x="930884" y="55003"/>
                </a:lnTo>
                <a:lnTo>
                  <a:pt x="945388" y="55003"/>
                </a:lnTo>
                <a:lnTo>
                  <a:pt x="951484" y="49149"/>
                </a:lnTo>
                <a:lnTo>
                  <a:pt x="951484" y="344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957"/>
          </a:p>
        </p:txBody>
      </p:sp>
      <p:pic>
        <p:nvPicPr>
          <p:cNvPr id="47" name="object 42">
            <a:extLst>
              <a:ext uri="{FF2B5EF4-FFF2-40B4-BE49-F238E27FC236}">
                <a16:creationId xmlns="" xmlns:a16="http://schemas.microsoft.com/office/drawing/2014/main" id="{EB59E850-4056-0A43-8051-27B6FC928E91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644284" y="575079"/>
            <a:ext cx="63449" cy="78865"/>
          </a:xfrm>
          <a:prstGeom prst="rect">
            <a:avLst/>
          </a:prstGeom>
        </p:spPr>
      </p:pic>
      <p:pic>
        <p:nvPicPr>
          <p:cNvPr id="48" name="object 43">
            <a:extLst>
              <a:ext uri="{FF2B5EF4-FFF2-40B4-BE49-F238E27FC236}">
                <a16:creationId xmlns="" xmlns:a16="http://schemas.microsoft.com/office/drawing/2014/main" id="{DF254041-05D4-0846-80E1-3417F6356D1A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720735" y="575079"/>
            <a:ext cx="78562" cy="78865"/>
          </a:xfrm>
          <a:prstGeom prst="rect">
            <a:avLst/>
          </a:prstGeom>
        </p:spPr>
      </p:pic>
      <p:pic>
        <p:nvPicPr>
          <p:cNvPr id="49" name="object 44">
            <a:extLst>
              <a:ext uri="{FF2B5EF4-FFF2-40B4-BE49-F238E27FC236}">
                <a16:creationId xmlns="" xmlns:a16="http://schemas.microsoft.com/office/drawing/2014/main" id="{2632AD64-AB58-F140-AF4B-62A1CED672FF}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816748" y="575077"/>
            <a:ext cx="59791" cy="76803"/>
          </a:xfrm>
          <a:prstGeom prst="rect">
            <a:avLst/>
          </a:prstGeom>
        </p:spPr>
      </p:pic>
      <p:pic>
        <p:nvPicPr>
          <p:cNvPr id="50" name="object 45">
            <a:extLst>
              <a:ext uri="{FF2B5EF4-FFF2-40B4-BE49-F238E27FC236}">
                <a16:creationId xmlns="" xmlns:a16="http://schemas.microsoft.com/office/drawing/2014/main" id="{F838E960-F6C5-1247-8121-673E3F55C0FE}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893513" y="575076"/>
            <a:ext cx="74586" cy="118461"/>
          </a:xfrm>
          <a:prstGeom prst="rect">
            <a:avLst/>
          </a:prstGeom>
        </p:spPr>
      </p:pic>
      <p:pic>
        <p:nvPicPr>
          <p:cNvPr id="51" name="object 46">
            <a:extLst>
              <a:ext uri="{FF2B5EF4-FFF2-40B4-BE49-F238E27FC236}">
                <a16:creationId xmlns="" xmlns:a16="http://schemas.microsoft.com/office/drawing/2014/main" id="{86DA0E35-FA7C-214E-991B-5435963ECB4D}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6992220" y="575073"/>
            <a:ext cx="125765" cy="78870"/>
          </a:xfrm>
          <a:prstGeom prst="rect">
            <a:avLst/>
          </a:prstGeom>
        </p:spPr>
      </p:pic>
      <p:pic>
        <p:nvPicPr>
          <p:cNvPr id="52" name="object 47">
            <a:extLst>
              <a:ext uri="{FF2B5EF4-FFF2-40B4-BE49-F238E27FC236}">
                <a16:creationId xmlns="" xmlns:a16="http://schemas.microsoft.com/office/drawing/2014/main" id="{CEBAE8CE-CB0A-2543-9F41-6F4C63EA66CA}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7134476" y="577137"/>
            <a:ext cx="59161" cy="76811"/>
          </a:xfrm>
          <a:prstGeom prst="rect">
            <a:avLst/>
          </a:prstGeom>
        </p:spPr>
      </p:pic>
      <p:pic>
        <p:nvPicPr>
          <p:cNvPr id="53" name="object 48">
            <a:extLst>
              <a:ext uri="{FF2B5EF4-FFF2-40B4-BE49-F238E27FC236}">
                <a16:creationId xmlns="" xmlns:a16="http://schemas.microsoft.com/office/drawing/2014/main" id="{B1D98011-8D98-9043-A15F-15A959A9305C}"/>
              </a:ext>
            </a:extLst>
          </p:cNvPr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7216183" y="575076"/>
            <a:ext cx="74577" cy="118779"/>
          </a:xfrm>
          <a:prstGeom prst="rect">
            <a:avLst/>
          </a:prstGeom>
        </p:spPr>
      </p:pic>
      <p:sp>
        <p:nvSpPr>
          <p:cNvPr id="54" name="object 49">
            <a:extLst>
              <a:ext uri="{FF2B5EF4-FFF2-40B4-BE49-F238E27FC236}">
                <a16:creationId xmlns="" xmlns:a16="http://schemas.microsoft.com/office/drawing/2014/main" id="{C3D247BF-8B12-CC48-8A4E-3831C3FFBC15}"/>
              </a:ext>
            </a:extLst>
          </p:cNvPr>
          <p:cNvSpPr/>
          <p:nvPr/>
        </p:nvSpPr>
        <p:spPr>
          <a:xfrm>
            <a:off x="7312028" y="636133"/>
            <a:ext cx="18116" cy="18116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20370" y="0"/>
                </a:moveTo>
                <a:lnTo>
                  <a:pt x="5841" y="0"/>
                </a:lnTo>
                <a:lnTo>
                  <a:pt x="0" y="5854"/>
                </a:lnTo>
                <a:lnTo>
                  <a:pt x="0" y="20129"/>
                </a:lnTo>
                <a:lnTo>
                  <a:pt x="5841" y="26225"/>
                </a:lnTo>
                <a:lnTo>
                  <a:pt x="20370" y="26225"/>
                </a:lnTo>
                <a:lnTo>
                  <a:pt x="26212" y="20129"/>
                </a:lnTo>
                <a:lnTo>
                  <a:pt x="26212" y="12877"/>
                </a:lnTo>
                <a:lnTo>
                  <a:pt x="26212" y="5854"/>
                </a:lnTo>
                <a:lnTo>
                  <a:pt x="203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957"/>
          </a:p>
        </p:txBody>
      </p:sp>
      <p:pic>
        <p:nvPicPr>
          <p:cNvPr id="55" name="object 50">
            <a:extLst>
              <a:ext uri="{FF2B5EF4-FFF2-40B4-BE49-F238E27FC236}">
                <a16:creationId xmlns="" xmlns:a16="http://schemas.microsoft.com/office/drawing/2014/main" id="{76B3047D-5BF4-0F4B-BA4A-2991247BC716}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7350009" y="575079"/>
            <a:ext cx="63449" cy="78865"/>
          </a:xfrm>
          <a:prstGeom prst="rect">
            <a:avLst/>
          </a:prstGeom>
        </p:spPr>
      </p:pic>
      <p:pic>
        <p:nvPicPr>
          <p:cNvPr id="56" name="object 51">
            <a:extLst>
              <a:ext uri="{FF2B5EF4-FFF2-40B4-BE49-F238E27FC236}">
                <a16:creationId xmlns="" xmlns:a16="http://schemas.microsoft.com/office/drawing/2014/main" id="{679A726A-7BB0-3741-A9C1-ED8835969624}"/>
              </a:ext>
            </a:extLst>
          </p:cNvPr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7426458" y="575079"/>
            <a:ext cx="78562" cy="78865"/>
          </a:xfrm>
          <a:prstGeom prst="rect">
            <a:avLst/>
          </a:prstGeom>
        </p:spPr>
      </p:pic>
      <p:sp>
        <p:nvSpPr>
          <p:cNvPr id="57" name="object 52">
            <a:extLst>
              <a:ext uri="{FF2B5EF4-FFF2-40B4-BE49-F238E27FC236}">
                <a16:creationId xmlns="" xmlns:a16="http://schemas.microsoft.com/office/drawing/2014/main" id="{8717FC18-5B71-A54B-8518-8173F55AB37E}"/>
              </a:ext>
            </a:extLst>
          </p:cNvPr>
          <p:cNvSpPr/>
          <p:nvPr/>
        </p:nvSpPr>
        <p:spPr>
          <a:xfrm>
            <a:off x="7525969" y="539938"/>
            <a:ext cx="63406" cy="153985"/>
          </a:xfrm>
          <a:custGeom>
            <a:avLst/>
            <a:gdLst/>
            <a:ahLst/>
            <a:cxnLst/>
            <a:rect l="l" t="t" r="r" b="b"/>
            <a:pathLst>
              <a:path w="93345" h="226694">
                <a:moveTo>
                  <a:pt x="26212" y="147472"/>
                </a:moveTo>
                <a:lnTo>
                  <a:pt x="20358" y="141617"/>
                </a:lnTo>
                <a:lnTo>
                  <a:pt x="5842" y="141617"/>
                </a:lnTo>
                <a:lnTo>
                  <a:pt x="0" y="147472"/>
                </a:lnTo>
                <a:lnTo>
                  <a:pt x="0" y="161747"/>
                </a:lnTo>
                <a:lnTo>
                  <a:pt x="5842" y="167843"/>
                </a:lnTo>
                <a:lnTo>
                  <a:pt x="20358" y="167843"/>
                </a:lnTo>
                <a:lnTo>
                  <a:pt x="26212" y="161747"/>
                </a:lnTo>
                <a:lnTo>
                  <a:pt x="26212" y="154495"/>
                </a:lnTo>
                <a:lnTo>
                  <a:pt x="26212" y="147472"/>
                </a:lnTo>
                <a:close/>
              </a:path>
              <a:path w="93345" h="226694">
                <a:moveTo>
                  <a:pt x="89166" y="54762"/>
                </a:moveTo>
                <a:lnTo>
                  <a:pt x="70421" y="54762"/>
                </a:lnTo>
                <a:lnTo>
                  <a:pt x="70421" y="226593"/>
                </a:lnTo>
                <a:lnTo>
                  <a:pt x="89166" y="226593"/>
                </a:lnTo>
                <a:lnTo>
                  <a:pt x="89166" y="54762"/>
                </a:lnTo>
                <a:close/>
              </a:path>
              <a:path w="93345" h="226694">
                <a:moveTo>
                  <a:pt x="93141" y="6083"/>
                </a:moveTo>
                <a:lnTo>
                  <a:pt x="87058" y="0"/>
                </a:lnTo>
                <a:lnTo>
                  <a:pt x="72542" y="0"/>
                </a:lnTo>
                <a:lnTo>
                  <a:pt x="66459" y="6083"/>
                </a:lnTo>
                <a:lnTo>
                  <a:pt x="66459" y="20828"/>
                </a:lnTo>
                <a:lnTo>
                  <a:pt x="72542" y="26682"/>
                </a:lnTo>
                <a:lnTo>
                  <a:pt x="87058" y="26682"/>
                </a:lnTo>
                <a:lnTo>
                  <a:pt x="93141" y="20828"/>
                </a:lnTo>
                <a:lnTo>
                  <a:pt x="93141" y="60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957"/>
          </a:p>
        </p:txBody>
      </p:sp>
      <p:pic>
        <p:nvPicPr>
          <p:cNvPr id="58" name="object 53">
            <a:extLst>
              <a:ext uri="{FF2B5EF4-FFF2-40B4-BE49-F238E27FC236}">
                <a16:creationId xmlns="" xmlns:a16="http://schemas.microsoft.com/office/drawing/2014/main" id="{9BE7BD66-C872-1042-995C-4485844A092A}"/>
              </a:ext>
            </a:extLst>
          </p:cNvPr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7612434" y="520695"/>
            <a:ext cx="168039" cy="173161"/>
          </a:xfrm>
          <a:prstGeom prst="rect">
            <a:avLst/>
          </a:prstGeom>
        </p:spPr>
      </p:pic>
      <p:sp>
        <p:nvSpPr>
          <p:cNvPr id="59" name="object 54">
            <a:extLst>
              <a:ext uri="{FF2B5EF4-FFF2-40B4-BE49-F238E27FC236}">
                <a16:creationId xmlns="" xmlns:a16="http://schemas.microsoft.com/office/drawing/2014/main" id="{1E8BD736-1687-D34C-A9C9-556E7ED2EF8D}"/>
              </a:ext>
            </a:extLst>
          </p:cNvPr>
          <p:cNvSpPr/>
          <p:nvPr/>
        </p:nvSpPr>
        <p:spPr>
          <a:xfrm>
            <a:off x="7795068" y="539938"/>
            <a:ext cx="18547" cy="112147"/>
          </a:xfrm>
          <a:custGeom>
            <a:avLst/>
            <a:gdLst/>
            <a:ahLst/>
            <a:cxnLst/>
            <a:rect l="l" t="t" r="r" b="b"/>
            <a:pathLst>
              <a:path w="27304" h="165100">
                <a:moveTo>
                  <a:pt x="22707" y="54762"/>
                </a:moveTo>
                <a:lnTo>
                  <a:pt x="3975" y="54762"/>
                </a:lnTo>
                <a:lnTo>
                  <a:pt x="3975" y="164795"/>
                </a:lnTo>
                <a:lnTo>
                  <a:pt x="22707" y="164795"/>
                </a:lnTo>
                <a:lnTo>
                  <a:pt x="22707" y="54762"/>
                </a:lnTo>
                <a:close/>
              </a:path>
              <a:path w="27304" h="165100">
                <a:moveTo>
                  <a:pt x="20599" y="0"/>
                </a:moveTo>
                <a:lnTo>
                  <a:pt x="6083" y="0"/>
                </a:lnTo>
                <a:lnTo>
                  <a:pt x="0" y="6083"/>
                </a:lnTo>
                <a:lnTo>
                  <a:pt x="0" y="20828"/>
                </a:lnTo>
                <a:lnTo>
                  <a:pt x="6083" y="26682"/>
                </a:lnTo>
                <a:lnTo>
                  <a:pt x="20599" y="26682"/>
                </a:lnTo>
                <a:lnTo>
                  <a:pt x="26682" y="20828"/>
                </a:lnTo>
                <a:lnTo>
                  <a:pt x="26682" y="6083"/>
                </a:lnTo>
                <a:lnTo>
                  <a:pt x="205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957"/>
          </a:p>
        </p:txBody>
      </p:sp>
      <p:pic>
        <p:nvPicPr>
          <p:cNvPr id="60" name="object 55">
            <a:extLst>
              <a:ext uri="{FF2B5EF4-FFF2-40B4-BE49-F238E27FC236}">
                <a16:creationId xmlns="" xmlns:a16="http://schemas.microsoft.com/office/drawing/2014/main" id="{36120BE2-5B4A-A346-BEA8-0D47E3DF9BD8}"/>
              </a:ext>
            </a:extLst>
          </p:cNvPr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7830825" y="575072"/>
            <a:ext cx="125596" cy="78874"/>
          </a:xfrm>
          <a:prstGeom prst="rect">
            <a:avLst/>
          </a:prstGeom>
        </p:spPr>
      </p:pic>
      <p:sp>
        <p:nvSpPr>
          <p:cNvPr id="61" name="object 56">
            <a:extLst>
              <a:ext uri="{FF2B5EF4-FFF2-40B4-BE49-F238E27FC236}">
                <a16:creationId xmlns="" xmlns:a16="http://schemas.microsoft.com/office/drawing/2014/main" id="{7C64D088-4261-8F44-9393-4792DD6A49F7}"/>
              </a:ext>
            </a:extLst>
          </p:cNvPr>
          <p:cNvSpPr/>
          <p:nvPr/>
        </p:nvSpPr>
        <p:spPr>
          <a:xfrm>
            <a:off x="7975787" y="539938"/>
            <a:ext cx="18547" cy="112147"/>
          </a:xfrm>
          <a:custGeom>
            <a:avLst/>
            <a:gdLst/>
            <a:ahLst/>
            <a:cxnLst/>
            <a:rect l="l" t="t" r="r" b="b"/>
            <a:pathLst>
              <a:path w="27304" h="165100">
                <a:moveTo>
                  <a:pt x="22707" y="54762"/>
                </a:moveTo>
                <a:lnTo>
                  <a:pt x="3975" y="54762"/>
                </a:lnTo>
                <a:lnTo>
                  <a:pt x="3975" y="164795"/>
                </a:lnTo>
                <a:lnTo>
                  <a:pt x="22707" y="164795"/>
                </a:lnTo>
                <a:lnTo>
                  <a:pt x="22707" y="54762"/>
                </a:lnTo>
                <a:close/>
              </a:path>
              <a:path w="27304" h="165100">
                <a:moveTo>
                  <a:pt x="20599" y="0"/>
                </a:moveTo>
                <a:lnTo>
                  <a:pt x="6083" y="0"/>
                </a:lnTo>
                <a:lnTo>
                  <a:pt x="0" y="6083"/>
                </a:lnTo>
                <a:lnTo>
                  <a:pt x="0" y="20828"/>
                </a:lnTo>
                <a:lnTo>
                  <a:pt x="6083" y="26682"/>
                </a:lnTo>
                <a:lnTo>
                  <a:pt x="20599" y="26682"/>
                </a:lnTo>
                <a:lnTo>
                  <a:pt x="26682" y="20828"/>
                </a:lnTo>
                <a:lnTo>
                  <a:pt x="26682" y="6083"/>
                </a:lnTo>
                <a:lnTo>
                  <a:pt x="205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957"/>
          </a:p>
        </p:txBody>
      </p:sp>
      <p:pic>
        <p:nvPicPr>
          <p:cNvPr id="62" name="object 57">
            <a:extLst>
              <a:ext uri="{FF2B5EF4-FFF2-40B4-BE49-F238E27FC236}">
                <a16:creationId xmlns="" xmlns:a16="http://schemas.microsoft.com/office/drawing/2014/main" id="{A03BDCFA-7BCA-0845-AAB8-B00FEFFADE0F}"/>
              </a:ext>
            </a:extLst>
          </p:cNvPr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012181" y="529915"/>
            <a:ext cx="77596" cy="121962"/>
          </a:xfrm>
          <a:prstGeom prst="rect">
            <a:avLst/>
          </a:prstGeom>
        </p:spPr>
      </p:pic>
      <p:pic>
        <p:nvPicPr>
          <p:cNvPr id="63" name="object 58">
            <a:extLst>
              <a:ext uri="{FF2B5EF4-FFF2-40B4-BE49-F238E27FC236}">
                <a16:creationId xmlns="" xmlns:a16="http://schemas.microsoft.com/office/drawing/2014/main" id="{9EEC6DB9-CF9E-6A41-8AD0-3AF045D9E852}"/>
              </a:ext>
            </a:extLst>
          </p:cNvPr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109616" y="529915"/>
            <a:ext cx="175988" cy="124033"/>
          </a:xfrm>
          <a:prstGeom prst="rect">
            <a:avLst/>
          </a:prstGeom>
        </p:spPr>
      </p:pic>
      <p:pic>
        <p:nvPicPr>
          <p:cNvPr id="64" name="object 59">
            <a:extLst>
              <a:ext uri="{FF2B5EF4-FFF2-40B4-BE49-F238E27FC236}">
                <a16:creationId xmlns="" xmlns:a16="http://schemas.microsoft.com/office/drawing/2014/main" id="{AEE7521B-02B3-0441-AFBD-2827FD833A47}"/>
              </a:ext>
            </a:extLst>
          </p:cNvPr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308471" y="529914"/>
            <a:ext cx="72817" cy="124033"/>
          </a:xfrm>
          <a:prstGeom prst="rect">
            <a:avLst/>
          </a:prstGeom>
        </p:spPr>
      </p:pic>
      <p:sp>
        <p:nvSpPr>
          <p:cNvPr id="65" name="object 60">
            <a:extLst>
              <a:ext uri="{FF2B5EF4-FFF2-40B4-BE49-F238E27FC236}">
                <a16:creationId xmlns="" xmlns:a16="http://schemas.microsoft.com/office/drawing/2014/main" id="{08CDBE8C-ACAD-A547-BF97-C6CF8E992A09}"/>
              </a:ext>
            </a:extLst>
          </p:cNvPr>
          <p:cNvSpPr/>
          <p:nvPr/>
        </p:nvSpPr>
        <p:spPr>
          <a:xfrm>
            <a:off x="8400174" y="520694"/>
            <a:ext cx="84972" cy="156573"/>
          </a:xfrm>
          <a:custGeom>
            <a:avLst/>
            <a:gdLst/>
            <a:ahLst/>
            <a:cxnLst/>
            <a:rect l="l" t="t" r="r" b="b"/>
            <a:pathLst>
              <a:path w="125095" h="230505">
                <a:moveTo>
                  <a:pt x="109550" y="0"/>
                </a:moveTo>
                <a:lnTo>
                  <a:pt x="0" y="222859"/>
                </a:lnTo>
                <a:lnTo>
                  <a:pt x="15214" y="229882"/>
                </a:lnTo>
                <a:lnTo>
                  <a:pt x="125006" y="7023"/>
                </a:lnTo>
                <a:lnTo>
                  <a:pt x="1095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957"/>
          </a:p>
        </p:txBody>
      </p:sp>
      <p:sp>
        <p:nvSpPr>
          <p:cNvPr id="66" name="object 61">
            <a:extLst>
              <a:ext uri="{FF2B5EF4-FFF2-40B4-BE49-F238E27FC236}">
                <a16:creationId xmlns="" xmlns:a16="http://schemas.microsoft.com/office/drawing/2014/main" id="{B1F4B364-E63B-ED43-B501-0786AE17C4E1}"/>
              </a:ext>
            </a:extLst>
          </p:cNvPr>
          <p:cNvSpPr/>
          <p:nvPr/>
        </p:nvSpPr>
        <p:spPr>
          <a:xfrm>
            <a:off x="3318003" y="3339360"/>
            <a:ext cx="115597" cy="158729"/>
          </a:xfrm>
          <a:custGeom>
            <a:avLst/>
            <a:gdLst/>
            <a:ahLst/>
            <a:cxnLst/>
            <a:rect l="l" t="t" r="r" b="b"/>
            <a:pathLst>
              <a:path w="170179" h="233679">
                <a:moveTo>
                  <a:pt x="170014" y="0"/>
                </a:moveTo>
                <a:lnTo>
                  <a:pt x="140804" y="0"/>
                </a:lnTo>
                <a:lnTo>
                  <a:pt x="140804" y="93980"/>
                </a:lnTo>
                <a:lnTo>
                  <a:pt x="29210" y="93980"/>
                </a:lnTo>
                <a:lnTo>
                  <a:pt x="29210" y="0"/>
                </a:lnTo>
                <a:lnTo>
                  <a:pt x="0" y="0"/>
                </a:lnTo>
                <a:lnTo>
                  <a:pt x="0" y="93980"/>
                </a:lnTo>
                <a:lnTo>
                  <a:pt x="0" y="121920"/>
                </a:lnTo>
                <a:lnTo>
                  <a:pt x="0" y="233680"/>
                </a:lnTo>
                <a:lnTo>
                  <a:pt x="29210" y="233680"/>
                </a:lnTo>
                <a:lnTo>
                  <a:pt x="29210" y="121920"/>
                </a:lnTo>
                <a:lnTo>
                  <a:pt x="140804" y="121920"/>
                </a:lnTo>
                <a:lnTo>
                  <a:pt x="140804" y="233680"/>
                </a:lnTo>
                <a:lnTo>
                  <a:pt x="170014" y="233680"/>
                </a:lnTo>
                <a:lnTo>
                  <a:pt x="170014" y="121920"/>
                </a:lnTo>
                <a:lnTo>
                  <a:pt x="170014" y="93980"/>
                </a:lnTo>
                <a:lnTo>
                  <a:pt x="170014" y="0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>
            <a:endParaRPr sz="957"/>
          </a:p>
        </p:txBody>
      </p:sp>
      <p:sp>
        <p:nvSpPr>
          <p:cNvPr id="67" name="object 62">
            <a:extLst>
              <a:ext uri="{FF2B5EF4-FFF2-40B4-BE49-F238E27FC236}">
                <a16:creationId xmlns="" xmlns:a16="http://schemas.microsoft.com/office/drawing/2014/main" id="{951440E3-18C5-4E4B-8EF8-53B22504A813}"/>
              </a:ext>
            </a:extLst>
          </p:cNvPr>
          <p:cNvSpPr/>
          <p:nvPr/>
        </p:nvSpPr>
        <p:spPr>
          <a:xfrm>
            <a:off x="3318003" y="3339010"/>
            <a:ext cx="115597" cy="159593"/>
          </a:xfrm>
          <a:custGeom>
            <a:avLst/>
            <a:gdLst/>
            <a:ahLst/>
            <a:cxnLst/>
            <a:rect l="l" t="t" r="r" b="b"/>
            <a:pathLst>
              <a:path w="170179" h="234950">
                <a:moveTo>
                  <a:pt x="140804" y="94487"/>
                </a:moveTo>
                <a:lnTo>
                  <a:pt x="140804" y="0"/>
                </a:lnTo>
                <a:lnTo>
                  <a:pt x="170014" y="0"/>
                </a:lnTo>
                <a:lnTo>
                  <a:pt x="170014" y="234365"/>
                </a:lnTo>
                <a:lnTo>
                  <a:pt x="140804" y="234365"/>
                </a:lnTo>
                <a:lnTo>
                  <a:pt x="140804" y="121831"/>
                </a:lnTo>
                <a:lnTo>
                  <a:pt x="29209" y="121831"/>
                </a:lnTo>
                <a:lnTo>
                  <a:pt x="29209" y="234365"/>
                </a:lnTo>
                <a:lnTo>
                  <a:pt x="0" y="234365"/>
                </a:lnTo>
                <a:lnTo>
                  <a:pt x="0" y="0"/>
                </a:lnTo>
                <a:lnTo>
                  <a:pt x="29209" y="0"/>
                </a:lnTo>
                <a:lnTo>
                  <a:pt x="29209" y="94487"/>
                </a:lnTo>
                <a:lnTo>
                  <a:pt x="140804" y="94487"/>
                </a:lnTo>
                <a:close/>
              </a:path>
            </a:pathLst>
          </a:custGeom>
          <a:ln w="971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 sz="957"/>
          </a:p>
        </p:txBody>
      </p:sp>
      <p:sp>
        <p:nvSpPr>
          <p:cNvPr id="68" name="object 63">
            <a:extLst>
              <a:ext uri="{FF2B5EF4-FFF2-40B4-BE49-F238E27FC236}">
                <a16:creationId xmlns="" xmlns:a16="http://schemas.microsoft.com/office/drawing/2014/main" id="{41DC61E3-AFE5-854D-8324-2EF0FCE79118}"/>
              </a:ext>
            </a:extLst>
          </p:cNvPr>
          <p:cNvSpPr/>
          <p:nvPr/>
        </p:nvSpPr>
        <p:spPr>
          <a:xfrm>
            <a:off x="3451238" y="3396433"/>
            <a:ext cx="105677" cy="105245"/>
          </a:xfrm>
          <a:custGeom>
            <a:avLst/>
            <a:gdLst/>
            <a:ahLst/>
            <a:cxnLst/>
            <a:rect l="l" t="t" r="r" b="b"/>
            <a:pathLst>
              <a:path w="155575" h="154939">
                <a:moveTo>
                  <a:pt x="77711" y="0"/>
                </a:moveTo>
                <a:lnTo>
                  <a:pt x="47207" y="5931"/>
                </a:lnTo>
                <a:lnTo>
                  <a:pt x="22534" y="22266"/>
                </a:lnTo>
                <a:lnTo>
                  <a:pt x="6021" y="46816"/>
                </a:lnTo>
                <a:lnTo>
                  <a:pt x="0" y="77393"/>
                </a:lnTo>
                <a:lnTo>
                  <a:pt x="6021" y="107978"/>
                </a:lnTo>
                <a:lnTo>
                  <a:pt x="22534" y="132532"/>
                </a:lnTo>
                <a:lnTo>
                  <a:pt x="47207" y="148868"/>
                </a:lnTo>
                <a:lnTo>
                  <a:pt x="77711" y="154800"/>
                </a:lnTo>
                <a:lnTo>
                  <a:pt x="108209" y="148868"/>
                </a:lnTo>
                <a:lnTo>
                  <a:pt x="132883" y="132532"/>
                </a:lnTo>
                <a:lnTo>
                  <a:pt x="135886" y="128066"/>
                </a:lnTo>
                <a:lnTo>
                  <a:pt x="77711" y="128066"/>
                </a:lnTo>
                <a:lnTo>
                  <a:pt x="58271" y="123996"/>
                </a:lnTo>
                <a:lnTo>
                  <a:pt x="42471" y="112988"/>
                </a:lnTo>
                <a:lnTo>
                  <a:pt x="31859" y="96852"/>
                </a:lnTo>
                <a:lnTo>
                  <a:pt x="27978" y="77393"/>
                </a:lnTo>
                <a:lnTo>
                  <a:pt x="31859" y="57808"/>
                </a:lnTo>
                <a:lnTo>
                  <a:pt x="42471" y="41690"/>
                </a:lnTo>
                <a:lnTo>
                  <a:pt x="58271" y="30759"/>
                </a:lnTo>
                <a:lnTo>
                  <a:pt x="77711" y="26733"/>
                </a:lnTo>
                <a:lnTo>
                  <a:pt x="135888" y="26733"/>
                </a:lnTo>
                <a:lnTo>
                  <a:pt x="132883" y="22266"/>
                </a:lnTo>
                <a:lnTo>
                  <a:pt x="108209" y="5931"/>
                </a:lnTo>
                <a:lnTo>
                  <a:pt x="77711" y="0"/>
                </a:lnTo>
                <a:close/>
              </a:path>
              <a:path w="155575" h="154939">
                <a:moveTo>
                  <a:pt x="135888" y="26733"/>
                </a:moveTo>
                <a:lnTo>
                  <a:pt x="77711" y="26733"/>
                </a:lnTo>
                <a:lnTo>
                  <a:pt x="97151" y="30759"/>
                </a:lnTo>
                <a:lnTo>
                  <a:pt x="112950" y="41690"/>
                </a:lnTo>
                <a:lnTo>
                  <a:pt x="123563" y="57808"/>
                </a:lnTo>
                <a:lnTo>
                  <a:pt x="127444" y="77393"/>
                </a:lnTo>
                <a:lnTo>
                  <a:pt x="123563" y="96852"/>
                </a:lnTo>
                <a:lnTo>
                  <a:pt x="112950" y="112988"/>
                </a:lnTo>
                <a:lnTo>
                  <a:pt x="97151" y="123996"/>
                </a:lnTo>
                <a:lnTo>
                  <a:pt x="77711" y="128066"/>
                </a:lnTo>
                <a:lnTo>
                  <a:pt x="135886" y="128066"/>
                </a:lnTo>
                <a:lnTo>
                  <a:pt x="149398" y="107978"/>
                </a:lnTo>
                <a:lnTo>
                  <a:pt x="155422" y="77393"/>
                </a:lnTo>
                <a:lnTo>
                  <a:pt x="149398" y="46816"/>
                </a:lnTo>
                <a:lnTo>
                  <a:pt x="135888" y="26733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>
            <a:endParaRPr sz="957"/>
          </a:p>
        </p:txBody>
      </p:sp>
      <p:sp>
        <p:nvSpPr>
          <p:cNvPr id="69" name="object 64">
            <a:extLst>
              <a:ext uri="{FF2B5EF4-FFF2-40B4-BE49-F238E27FC236}">
                <a16:creationId xmlns="" xmlns:a16="http://schemas.microsoft.com/office/drawing/2014/main" id="{519EDAA7-4C05-234A-9FDA-4A1AB2DF5E07}"/>
              </a:ext>
            </a:extLst>
          </p:cNvPr>
          <p:cNvSpPr/>
          <p:nvPr/>
        </p:nvSpPr>
        <p:spPr>
          <a:xfrm>
            <a:off x="3451238" y="3396433"/>
            <a:ext cx="105677" cy="105245"/>
          </a:xfrm>
          <a:custGeom>
            <a:avLst/>
            <a:gdLst/>
            <a:ahLst/>
            <a:cxnLst/>
            <a:rect l="l" t="t" r="r" b="b"/>
            <a:pathLst>
              <a:path w="155575" h="154939">
                <a:moveTo>
                  <a:pt x="27978" y="77393"/>
                </a:moveTo>
                <a:lnTo>
                  <a:pt x="31859" y="96852"/>
                </a:lnTo>
                <a:lnTo>
                  <a:pt x="42471" y="112988"/>
                </a:lnTo>
                <a:lnTo>
                  <a:pt x="58271" y="123996"/>
                </a:lnTo>
                <a:lnTo>
                  <a:pt x="77711" y="128066"/>
                </a:lnTo>
                <a:lnTo>
                  <a:pt x="97151" y="123996"/>
                </a:lnTo>
                <a:lnTo>
                  <a:pt x="112950" y="112988"/>
                </a:lnTo>
                <a:lnTo>
                  <a:pt x="123563" y="96852"/>
                </a:lnTo>
                <a:lnTo>
                  <a:pt x="127444" y="77393"/>
                </a:lnTo>
                <a:lnTo>
                  <a:pt x="123563" y="57808"/>
                </a:lnTo>
                <a:lnTo>
                  <a:pt x="112950" y="41690"/>
                </a:lnTo>
                <a:lnTo>
                  <a:pt x="97151" y="30759"/>
                </a:lnTo>
                <a:lnTo>
                  <a:pt x="77711" y="26733"/>
                </a:lnTo>
                <a:lnTo>
                  <a:pt x="58271" y="30759"/>
                </a:lnTo>
                <a:lnTo>
                  <a:pt x="42471" y="41690"/>
                </a:lnTo>
                <a:lnTo>
                  <a:pt x="31859" y="57808"/>
                </a:lnTo>
                <a:lnTo>
                  <a:pt x="27978" y="77393"/>
                </a:lnTo>
                <a:close/>
              </a:path>
              <a:path w="155575" h="154939">
                <a:moveTo>
                  <a:pt x="155422" y="77393"/>
                </a:moveTo>
                <a:lnTo>
                  <a:pt x="149398" y="107978"/>
                </a:lnTo>
                <a:lnTo>
                  <a:pt x="132883" y="132532"/>
                </a:lnTo>
                <a:lnTo>
                  <a:pt x="108209" y="148868"/>
                </a:lnTo>
                <a:lnTo>
                  <a:pt x="77711" y="154800"/>
                </a:lnTo>
                <a:lnTo>
                  <a:pt x="47207" y="148868"/>
                </a:lnTo>
                <a:lnTo>
                  <a:pt x="22534" y="132532"/>
                </a:lnTo>
                <a:lnTo>
                  <a:pt x="6021" y="107978"/>
                </a:lnTo>
                <a:lnTo>
                  <a:pt x="0" y="77393"/>
                </a:lnTo>
                <a:lnTo>
                  <a:pt x="6021" y="46816"/>
                </a:lnTo>
                <a:lnTo>
                  <a:pt x="22534" y="22266"/>
                </a:lnTo>
                <a:lnTo>
                  <a:pt x="47207" y="5931"/>
                </a:lnTo>
                <a:lnTo>
                  <a:pt x="77711" y="0"/>
                </a:lnTo>
                <a:lnTo>
                  <a:pt x="108209" y="5931"/>
                </a:lnTo>
                <a:lnTo>
                  <a:pt x="132883" y="22266"/>
                </a:lnTo>
                <a:lnTo>
                  <a:pt x="149398" y="46816"/>
                </a:lnTo>
                <a:lnTo>
                  <a:pt x="155422" y="77393"/>
                </a:lnTo>
                <a:close/>
              </a:path>
            </a:pathLst>
          </a:custGeom>
          <a:ln w="971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 sz="957"/>
          </a:p>
        </p:txBody>
      </p:sp>
      <p:sp>
        <p:nvSpPr>
          <p:cNvPr id="70" name="object 65">
            <a:extLst>
              <a:ext uri="{FF2B5EF4-FFF2-40B4-BE49-F238E27FC236}">
                <a16:creationId xmlns="" xmlns:a16="http://schemas.microsoft.com/office/drawing/2014/main" id="{D526E2DC-365B-D84D-AA0A-036AB54F91DA}"/>
              </a:ext>
            </a:extLst>
          </p:cNvPr>
          <p:cNvSpPr/>
          <p:nvPr/>
        </p:nvSpPr>
        <p:spPr>
          <a:xfrm>
            <a:off x="3566529" y="3361909"/>
            <a:ext cx="48309" cy="136301"/>
          </a:xfrm>
          <a:custGeom>
            <a:avLst/>
            <a:gdLst/>
            <a:ahLst/>
            <a:cxnLst/>
            <a:rect l="l" t="t" r="r" b="b"/>
            <a:pathLst>
              <a:path w="71120" h="200660">
                <a:moveTo>
                  <a:pt x="70561" y="54610"/>
                </a:moveTo>
                <a:lnTo>
                  <a:pt x="43205" y="54610"/>
                </a:lnTo>
                <a:lnTo>
                  <a:pt x="43205" y="0"/>
                </a:lnTo>
                <a:lnTo>
                  <a:pt x="15227" y="0"/>
                </a:lnTo>
                <a:lnTo>
                  <a:pt x="15227" y="54610"/>
                </a:lnTo>
                <a:lnTo>
                  <a:pt x="0" y="54610"/>
                </a:lnTo>
                <a:lnTo>
                  <a:pt x="0" y="81280"/>
                </a:lnTo>
                <a:lnTo>
                  <a:pt x="15227" y="81280"/>
                </a:lnTo>
                <a:lnTo>
                  <a:pt x="15227" y="200660"/>
                </a:lnTo>
                <a:lnTo>
                  <a:pt x="43205" y="200660"/>
                </a:lnTo>
                <a:lnTo>
                  <a:pt x="43205" y="81280"/>
                </a:lnTo>
                <a:lnTo>
                  <a:pt x="70561" y="81280"/>
                </a:lnTo>
                <a:lnTo>
                  <a:pt x="70561" y="54610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>
            <a:endParaRPr sz="957"/>
          </a:p>
        </p:txBody>
      </p:sp>
      <p:sp>
        <p:nvSpPr>
          <p:cNvPr id="71" name="object 66">
            <a:extLst>
              <a:ext uri="{FF2B5EF4-FFF2-40B4-BE49-F238E27FC236}">
                <a16:creationId xmlns="" xmlns:a16="http://schemas.microsoft.com/office/drawing/2014/main" id="{1E6FD042-A999-CB46-8027-E52E424AB631}"/>
              </a:ext>
            </a:extLst>
          </p:cNvPr>
          <p:cNvSpPr/>
          <p:nvPr/>
        </p:nvSpPr>
        <p:spPr>
          <a:xfrm>
            <a:off x="3566533" y="3361600"/>
            <a:ext cx="48309" cy="136732"/>
          </a:xfrm>
          <a:custGeom>
            <a:avLst/>
            <a:gdLst/>
            <a:ahLst/>
            <a:cxnLst/>
            <a:rect l="l" t="t" r="r" b="b"/>
            <a:pathLst>
              <a:path w="71120" h="201295">
                <a:moveTo>
                  <a:pt x="43205" y="201104"/>
                </a:moveTo>
                <a:lnTo>
                  <a:pt x="15227" y="201104"/>
                </a:lnTo>
                <a:lnTo>
                  <a:pt x="15227" y="81749"/>
                </a:lnTo>
                <a:lnTo>
                  <a:pt x="0" y="81749"/>
                </a:lnTo>
                <a:lnTo>
                  <a:pt x="0" y="55638"/>
                </a:lnTo>
                <a:lnTo>
                  <a:pt x="15227" y="55638"/>
                </a:lnTo>
                <a:lnTo>
                  <a:pt x="15227" y="0"/>
                </a:lnTo>
                <a:lnTo>
                  <a:pt x="43205" y="0"/>
                </a:lnTo>
                <a:lnTo>
                  <a:pt x="43205" y="55638"/>
                </a:lnTo>
                <a:lnTo>
                  <a:pt x="70561" y="55638"/>
                </a:lnTo>
                <a:lnTo>
                  <a:pt x="70561" y="81749"/>
                </a:lnTo>
                <a:lnTo>
                  <a:pt x="43205" y="81749"/>
                </a:lnTo>
                <a:lnTo>
                  <a:pt x="43205" y="201104"/>
                </a:lnTo>
                <a:close/>
              </a:path>
            </a:pathLst>
          </a:custGeom>
          <a:ln w="971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 sz="957"/>
          </a:p>
        </p:txBody>
      </p:sp>
      <p:sp>
        <p:nvSpPr>
          <p:cNvPr id="72" name="object 67">
            <a:extLst>
              <a:ext uri="{FF2B5EF4-FFF2-40B4-BE49-F238E27FC236}">
                <a16:creationId xmlns="" xmlns:a16="http://schemas.microsoft.com/office/drawing/2014/main" id="{E4CD92FC-F2F5-AF47-8D8E-C93EF5FB1B78}"/>
              </a:ext>
            </a:extLst>
          </p:cNvPr>
          <p:cNvSpPr/>
          <p:nvPr/>
        </p:nvSpPr>
        <p:spPr>
          <a:xfrm>
            <a:off x="3617205" y="3396439"/>
            <a:ext cx="94461" cy="105245"/>
          </a:xfrm>
          <a:custGeom>
            <a:avLst/>
            <a:gdLst/>
            <a:ahLst/>
            <a:cxnLst/>
            <a:rect l="l" t="t" r="r" b="b"/>
            <a:pathLst>
              <a:path w="139064" h="154939">
                <a:moveTo>
                  <a:pt x="70878" y="0"/>
                </a:moveTo>
                <a:lnTo>
                  <a:pt x="40001" y="5944"/>
                </a:lnTo>
                <a:lnTo>
                  <a:pt x="17837" y="22378"/>
                </a:lnTo>
                <a:lnTo>
                  <a:pt x="4473" y="47207"/>
                </a:lnTo>
                <a:lnTo>
                  <a:pt x="0" y="78333"/>
                </a:lnTo>
                <a:lnTo>
                  <a:pt x="4921" y="108367"/>
                </a:lnTo>
                <a:lnTo>
                  <a:pt x="19081" y="132638"/>
                </a:lnTo>
                <a:lnTo>
                  <a:pt x="41576" y="148870"/>
                </a:lnTo>
                <a:lnTo>
                  <a:pt x="71500" y="154787"/>
                </a:lnTo>
                <a:lnTo>
                  <a:pt x="92048" y="152112"/>
                </a:lnTo>
                <a:lnTo>
                  <a:pt x="110702" y="144337"/>
                </a:lnTo>
                <a:lnTo>
                  <a:pt x="126618" y="131840"/>
                </a:lnTo>
                <a:lnTo>
                  <a:pt x="128023" y="129920"/>
                </a:lnTo>
                <a:lnTo>
                  <a:pt x="71805" y="129920"/>
                </a:lnTo>
                <a:lnTo>
                  <a:pt x="53724" y="125889"/>
                </a:lnTo>
                <a:lnTo>
                  <a:pt x="39985" y="115154"/>
                </a:lnTo>
                <a:lnTo>
                  <a:pt x="31200" y="99756"/>
                </a:lnTo>
                <a:lnTo>
                  <a:pt x="27978" y="81737"/>
                </a:lnTo>
                <a:lnTo>
                  <a:pt x="138950" y="81737"/>
                </a:lnTo>
                <a:lnTo>
                  <a:pt x="138950" y="77381"/>
                </a:lnTo>
                <a:lnTo>
                  <a:pt x="136667" y="60604"/>
                </a:lnTo>
                <a:lnTo>
                  <a:pt x="29527" y="60604"/>
                </a:lnTo>
                <a:lnTo>
                  <a:pt x="34374" y="46136"/>
                </a:lnTo>
                <a:lnTo>
                  <a:pt x="43326" y="34613"/>
                </a:lnTo>
                <a:lnTo>
                  <a:pt x="55716" y="26996"/>
                </a:lnTo>
                <a:lnTo>
                  <a:pt x="70878" y="24244"/>
                </a:lnTo>
                <a:lnTo>
                  <a:pt x="123172" y="24244"/>
                </a:lnTo>
                <a:lnTo>
                  <a:pt x="122278" y="22493"/>
                </a:lnTo>
                <a:lnTo>
                  <a:pt x="101049" y="6016"/>
                </a:lnTo>
                <a:lnTo>
                  <a:pt x="70878" y="0"/>
                </a:lnTo>
                <a:close/>
              </a:path>
              <a:path w="139064" h="154939">
                <a:moveTo>
                  <a:pt x="115328" y="101625"/>
                </a:moveTo>
                <a:lnTo>
                  <a:pt x="107081" y="113397"/>
                </a:lnTo>
                <a:lnTo>
                  <a:pt x="97643" y="122307"/>
                </a:lnTo>
                <a:lnTo>
                  <a:pt x="86167" y="127950"/>
                </a:lnTo>
                <a:lnTo>
                  <a:pt x="71805" y="129920"/>
                </a:lnTo>
                <a:lnTo>
                  <a:pt x="128023" y="129920"/>
                </a:lnTo>
                <a:lnTo>
                  <a:pt x="138950" y="114998"/>
                </a:lnTo>
                <a:lnTo>
                  <a:pt x="115328" y="101625"/>
                </a:lnTo>
                <a:close/>
              </a:path>
              <a:path w="139064" h="154939">
                <a:moveTo>
                  <a:pt x="123172" y="24244"/>
                </a:moveTo>
                <a:lnTo>
                  <a:pt x="70878" y="24244"/>
                </a:lnTo>
                <a:lnTo>
                  <a:pt x="86103" y="26866"/>
                </a:lnTo>
                <a:lnTo>
                  <a:pt x="98036" y="34266"/>
                </a:lnTo>
                <a:lnTo>
                  <a:pt x="106413" y="45745"/>
                </a:lnTo>
                <a:lnTo>
                  <a:pt x="110972" y="60604"/>
                </a:lnTo>
                <a:lnTo>
                  <a:pt x="136667" y="60604"/>
                </a:lnTo>
                <a:lnTo>
                  <a:pt x="134825" y="47068"/>
                </a:lnTo>
                <a:lnTo>
                  <a:pt x="123172" y="24244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>
            <a:endParaRPr sz="957"/>
          </a:p>
        </p:txBody>
      </p:sp>
      <p:sp>
        <p:nvSpPr>
          <p:cNvPr id="73" name="object 68">
            <a:extLst>
              <a:ext uri="{FF2B5EF4-FFF2-40B4-BE49-F238E27FC236}">
                <a16:creationId xmlns="" xmlns:a16="http://schemas.microsoft.com/office/drawing/2014/main" id="{8FE92A13-502B-A04E-A5E7-47838B781A1C}"/>
              </a:ext>
            </a:extLst>
          </p:cNvPr>
          <p:cNvSpPr/>
          <p:nvPr/>
        </p:nvSpPr>
        <p:spPr>
          <a:xfrm>
            <a:off x="3617205" y="3396439"/>
            <a:ext cx="94461" cy="105245"/>
          </a:xfrm>
          <a:custGeom>
            <a:avLst/>
            <a:gdLst/>
            <a:ahLst/>
            <a:cxnLst/>
            <a:rect l="l" t="t" r="r" b="b"/>
            <a:pathLst>
              <a:path w="139064" h="154939">
                <a:moveTo>
                  <a:pt x="110972" y="60604"/>
                </a:moveTo>
                <a:lnTo>
                  <a:pt x="106413" y="45745"/>
                </a:lnTo>
                <a:lnTo>
                  <a:pt x="98036" y="34266"/>
                </a:lnTo>
                <a:lnTo>
                  <a:pt x="86103" y="26866"/>
                </a:lnTo>
                <a:lnTo>
                  <a:pt x="70878" y="24244"/>
                </a:lnTo>
                <a:lnTo>
                  <a:pt x="55716" y="26996"/>
                </a:lnTo>
                <a:lnTo>
                  <a:pt x="43326" y="34613"/>
                </a:lnTo>
                <a:lnTo>
                  <a:pt x="34374" y="46136"/>
                </a:lnTo>
                <a:lnTo>
                  <a:pt x="29527" y="60604"/>
                </a:lnTo>
                <a:lnTo>
                  <a:pt x="110972" y="60604"/>
                </a:lnTo>
                <a:close/>
              </a:path>
              <a:path w="139064" h="154939">
                <a:moveTo>
                  <a:pt x="27978" y="81737"/>
                </a:moveTo>
                <a:lnTo>
                  <a:pt x="31200" y="99756"/>
                </a:lnTo>
                <a:lnTo>
                  <a:pt x="39985" y="115154"/>
                </a:lnTo>
                <a:lnTo>
                  <a:pt x="53724" y="125889"/>
                </a:lnTo>
                <a:lnTo>
                  <a:pt x="71805" y="129920"/>
                </a:lnTo>
                <a:lnTo>
                  <a:pt x="86167" y="127950"/>
                </a:lnTo>
                <a:lnTo>
                  <a:pt x="97643" y="122307"/>
                </a:lnTo>
                <a:lnTo>
                  <a:pt x="107081" y="113397"/>
                </a:lnTo>
                <a:lnTo>
                  <a:pt x="115328" y="101625"/>
                </a:lnTo>
                <a:lnTo>
                  <a:pt x="138950" y="114998"/>
                </a:lnTo>
                <a:lnTo>
                  <a:pt x="126618" y="131840"/>
                </a:lnTo>
                <a:lnTo>
                  <a:pt x="110702" y="144337"/>
                </a:lnTo>
                <a:lnTo>
                  <a:pt x="92048" y="152112"/>
                </a:lnTo>
                <a:lnTo>
                  <a:pt x="71500" y="154787"/>
                </a:lnTo>
                <a:lnTo>
                  <a:pt x="41576" y="148870"/>
                </a:lnTo>
                <a:lnTo>
                  <a:pt x="19081" y="132638"/>
                </a:lnTo>
                <a:lnTo>
                  <a:pt x="4921" y="108367"/>
                </a:lnTo>
                <a:lnTo>
                  <a:pt x="0" y="78333"/>
                </a:lnTo>
                <a:lnTo>
                  <a:pt x="4473" y="47207"/>
                </a:lnTo>
                <a:lnTo>
                  <a:pt x="17837" y="22378"/>
                </a:lnTo>
                <a:lnTo>
                  <a:pt x="40001" y="5944"/>
                </a:lnTo>
                <a:lnTo>
                  <a:pt x="70878" y="0"/>
                </a:lnTo>
                <a:lnTo>
                  <a:pt x="101049" y="6016"/>
                </a:lnTo>
                <a:lnTo>
                  <a:pt x="122278" y="22493"/>
                </a:lnTo>
                <a:lnTo>
                  <a:pt x="134825" y="47068"/>
                </a:lnTo>
                <a:lnTo>
                  <a:pt x="138950" y="77381"/>
                </a:lnTo>
                <a:lnTo>
                  <a:pt x="138950" y="81737"/>
                </a:lnTo>
                <a:lnTo>
                  <a:pt x="27978" y="81737"/>
                </a:lnTo>
                <a:close/>
              </a:path>
            </a:pathLst>
          </a:custGeom>
          <a:ln w="971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 sz="957"/>
          </a:p>
        </p:txBody>
      </p:sp>
      <p:sp>
        <p:nvSpPr>
          <p:cNvPr id="74" name="object 69">
            <a:extLst>
              <a:ext uri="{FF2B5EF4-FFF2-40B4-BE49-F238E27FC236}">
                <a16:creationId xmlns="" xmlns:a16="http://schemas.microsoft.com/office/drawing/2014/main" id="{7A47DC88-F2AC-5244-BECE-FA4290CEAE04}"/>
              </a:ext>
            </a:extLst>
          </p:cNvPr>
          <p:cNvSpPr/>
          <p:nvPr/>
        </p:nvSpPr>
        <p:spPr>
          <a:xfrm>
            <a:off x="3728700" y="3314936"/>
            <a:ext cx="19410" cy="183316"/>
          </a:xfrm>
          <a:custGeom>
            <a:avLst/>
            <a:gdLst/>
            <a:ahLst/>
            <a:cxnLst/>
            <a:rect l="l" t="t" r="r" b="b"/>
            <a:pathLst>
              <a:path w="28575" h="269875">
                <a:moveTo>
                  <a:pt x="27978" y="0"/>
                </a:moveTo>
                <a:lnTo>
                  <a:pt x="0" y="0"/>
                </a:lnTo>
                <a:lnTo>
                  <a:pt x="0" y="269798"/>
                </a:lnTo>
                <a:lnTo>
                  <a:pt x="27978" y="269798"/>
                </a:lnTo>
                <a:lnTo>
                  <a:pt x="27978" y="0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>
            <a:endParaRPr sz="957"/>
          </a:p>
        </p:txBody>
      </p:sp>
      <p:pic>
        <p:nvPicPr>
          <p:cNvPr id="75" name="object 70">
            <a:extLst>
              <a:ext uri="{FF2B5EF4-FFF2-40B4-BE49-F238E27FC236}">
                <a16:creationId xmlns="" xmlns:a16="http://schemas.microsoft.com/office/drawing/2014/main" id="{894C6844-9590-8D42-9620-20946E69AC24}"/>
              </a:ext>
            </a:extLst>
          </p:cNvPr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450259" y="3009644"/>
            <a:ext cx="1184991" cy="495240"/>
          </a:xfrm>
          <a:prstGeom prst="rect">
            <a:avLst/>
          </a:prstGeom>
        </p:spPr>
      </p:pic>
      <p:pic>
        <p:nvPicPr>
          <p:cNvPr id="76" name="object 71">
            <a:extLst>
              <a:ext uri="{FF2B5EF4-FFF2-40B4-BE49-F238E27FC236}">
                <a16:creationId xmlns="" xmlns:a16="http://schemas.microsoft.com/office/drawing/2014/main" id="{941F084D-D73A-844B-8AED-42F7C17BB27B}"/>
              </a:ext>
            </a:extLst>
          </p:cNvPr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2713186" y="3332393"/>
            <a:ext cx="530405" cy="172488"/>
          </a:xfrm>
          <a:prstGeom prst="rect">
            <a:avLst/>
          </a:prstGeom>
        </p:spPr>
      </p:pic>
      <p:pic>
        <p:nvPicPr>
          <p:cNvPr id="77" name="object 72">
            <a:extLst>
              <a:ext uri="{FF2B5EF4-FFF2-40B4-BE49-F238E27FC236}">
                <a16:creationId xmlns="" xmlns:a16="http://schemas.microsoft.com/office/drawing/2014/main" id="{6A98AB93-9E83-8D47-A460-61EB2C1E0AC9}"/>
              </a:ext>
            </a:extLst>
          </p:cNvPr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3712973" y="3860752"/>
            <a:ext cx="93590" cy="165795"/>
          </a:xfrm>
          <a:prstGeom prst="rect">
            <a:avLst/>
          </a:prstGeom>
        </p:spPr>
      </p:pic>
      <p:sp>
        <p:nvSpPr>
          <p:cNvPr id="78" name="object 73">
            <a:extLst>
              <a:ext uri="{FF2B5EF4-FFF2-40B4-BE49-F238E27FC236}">
                <a16:creationId xmlns="" xmlns:a16="http://schemas.microsoft.com/office/drawing/2014/main" id="{63954BC7-5E77-BD4E-85B7-1AB0D08036D0}"/>
              </a:ext>
            </a:extLst>
          </p:cNvPr>
          <p:cNvSpPr/>
          <p:nvPr/>
        </p:nvSpPr>
        <p:spPr>
          <a:xfrm>
            <a:off x="3818682" y="3839982"/>
            <a:ext cx="84541" cy="183316"/>
          </a:xfrm>
          <a:custGeom>
            <a:avLst/>
            <a:gdLst/>
            <a:ahLst/>
            <a:cxnLst/>
            <a:rect l="l" t="t" r="r" b="b"/>
            <a:pathLst>
              <a:path w="124460" h="269875">
                <a:moveTo>
                  <a:pt x="27978" y="0"/>
                </a:moveTo>
                <a:lnTo>
                  <a:pt x="0" y="0"/>
                </a:lnTo>
                <a:lnTo>
                  <a:pt x="0" y="269798"/>
                </a:lnTo>
                <a:lnTo>
                  <a:pt x="27978" y="269798"/>
                </a:lnTo>
                <a:lnTo>
                  <a:pt x="27978" y="202971"/>
                </a:lnTo>
                <a:lnTo>
                  <a:pt x="28541" y="182739"/>
                </a:lnTo>
                <a:lnTo>
                  <a:pt x="32485" y="163996"/>
                </a:lnTo>
                <a:lnTo>
                  <a:pt x="43188" y="150209"/>
                </a:lnTo>
                <a:lnTo>
                  <a:pt x="64033" y="144843"/>
                </a:lnTo>
                <a:lnTo>
                  <a:pt x="81101" y="147855"/>
                </a:lnTo>
                <a:lnTo>
                  <a:pt x="90766" y="156346"/>
                </a:lnTo>
                <a:lnTo>
                  <a:pt x="95069" y="169500"/>
                </a:lnTo>
                <a:lnTo>
                  <a:pt x="96050" y="186499"/>
                </a:lnTo>
                <a:lnTo>
                  <a:pt x="96050" y="269798"/>
                </a:lnTo>
                <a:lnTo>
                  <a:pt x="124028" y="269798"/>
                </a:lnTo>
                <a:lnTo>
                  <a:pt x="124028" y="183083"/>
                </a:lnTo>
                <a:lnTo>
                  <a:pt x="121734" y="158269"/>
                </a:lnTo>
                <a:lnTo>
                  <a:pt x="113611" y="138237"/>
                </a:lnTo>
                <a:lnTo>
                  <a:pt x="97796" y="124852"/>
                </a:lnTo>
                <a:lnTo>
                  <a:pt x="72428" y="119976"/>
                </a:lnTo>
                <a:lnTo>
                  <a:pt x="59329" y="121531"/>
                </a:lnTo>
                <a:lnTo>
                  <a:pt x="47132" y="126117"/>
                </a:lnTo>
                <a:lnTo>
                  <a:pt x="36627" y="133617"/>
                </a:lnTo>
                <a:lnTo>
                  <a:pt x="28600" y="143916"/>
                </a:lnTo>
                <a:lnTo>
                  <a:pt x="27978" y="143916"/>
                </a:lnTo>
                <a:lnTo>
                  <a:pt x="27978" y="0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>
            <a:endParaRPr sz="957"/>
          </a:p>
        </p:txBody>
      </p:sp>
      <p:sp>
        <p:nvSpPr>
          <p:cNvPr id="79" name="object 74">
            <a:extLst>
              <a:ext uri="{FF2B5EF4-FFF2-40B4-BE49-F238E27FC236}">
                <a16:creationId xmlns="" xmlns:a16="http://schemas.microsoft.com/office/drawing/2014/main" id="{568811F8-A13B-024B-82DB-11E1F10C8A67}"/>
              </a:ext>
            </a:extLst>
          </p:cNvPr>
          <p:cNvSpPr/>
          <p:nvPr/>
        </p:nvSpPr>
        <p:spPr>
          <a:xfrm>
            <a:off x="3818682" y="3839982"/>
            <a:ext cx="84541" cy="183316"/>
          </a:xfrm>
          <a:custGeom>
            <a:avLst/>
            <a:gdLst/>
            <a:ahLst/>
            <a:cxnLst/>
            <a:rect l="l" t="t" r="r" b="b"/>
            <a:pathLst>
              <a:path w="124460" h="269875">
                <a:moveTo>
                  <a:pt x="27978" y="0"/>
                </a:moveTo>
                <a:lnTo>
                  <a:pt x="27978" y="143916"/>
                </a:lnTo>
                <a:lnTo>
                  <a:pt x="28600" y="143916"/>
                </a:lnTo>
                <a:lnTo>
                  <a:pt x="36627" y="133617"/>
                </a:lnTo>
                <a:lnTo>
                  <a:pt x="47132" y="126117"/>
                </a:lnTo>
                <a:lnTo>
                  <a:pt x="59329" y="121531"/>
                </a:lnTo>
                <a:lnTo>
                  <a:pt x="72428" y="119976"/>
                </a:lnTo>
                <a:lnTo>
                  <a:pt x="97796" y="124852"/>
                </a:lnTo>
                <a:lnTo>
                  <a:pt x="113611" y="138237"/>
                </a:lnTo>
                <a:lnTo>
                  <a:pt x="121734" y="158269"/>
                </a:lnTo>
                <a:lnTo>
                  <a:pt x="124028" y="183083"/>
                </a:lnTo>
                <a:lnTo>
                  <a:pt x="124028" y="269798"/>
                </a:lnTo>
                <a:lnTo>
                  <a:pt x="96050" y="269798"/>
                </a:lnTo>
                <a:lnTo>
                  <a:pt x="96050" y="186499"/>
                </a:lnTo>
                <a:lnTo>
                  <a:pt x="95069" y="169500"/>
                </a:lnTo>
                <a:lnTo>
                  <a:pt x="90766" y="156346"/>
                </a:lnTo>
                <a:lnTo>
                  <a:pt x="81101" y="147855"/>
                </a:lnTo>
                <a:lnTo>
                  <a:pt x="64033" y="144843"/>
                </a:lnTo>
                <a:lnTo>
                  <a:pt x="43188" y="150209"/>
                </a:lnTo>
                <a:lnTo>
                  <a:pt x="32485" y="163996"/>
                </a:lnTo>
                <a:lnTo>
                  <a:pt x="28541" y="182739"/>
                </a:lnTo>
                <a:lnTo>
                  <a:pt x="27978" y="202971"/>
                </a:lnTo>
                <a:lnTo>
                  <a:pt x="27978" y="269798"/>
                </a:lnTo>
                <a:lnTo>
                  <a:pt x="0" y="269798"/>
                </a:lnTo>
                <a:lnTo>
                  <a:pt x="0" y="0"/>
                </a:lnTo>
                <a:lnTo>
                  <a:pt x="27978" y="0"/>
                </a:lnTo>
                <a:close/>
              </a:path>
            </a:pathLst>
          </a:custGeom>
          <a:ln w="9715">
            <a:solidFill>
              <a:srgbClr val="58595B"/>
            </a:solidFill>
          </a:ln>
        </p:spPr>
        <p:txBody>
          <a:bodyPr wrap="square" lIns="0" tIns="0" rIns="0" bIns="0" rtlCol="0"/>
          <a:lstStyle/>
          <a:p>
            <a:endParaRPr sz="957"/>
          </a:p>
        </p:txBody>
      </p:sp>
      <p:pic>
        <p:nvPicPr>
          <p:cNvPr id="80" name="object 75">
            <a:extLst>
              <a:ext uri="{FF2B5EF4-FFF2-40B4-BE49-F238E27FC236}">
                <a16:creationId xmlns="" xmlns:a16="http://schemas.microsoft.com/office/drawing/2014/main" id="{60750B42-6A93-E84D-8400-EC4EAFDD84B8}"/>
              </a:ext>
            </a:extLst>
          </p:cNvPr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3926241" y="3860747"/>
            <a:ext cx="128855" cy="165795"/>
          </a:xfrm>
          <a:prstGeom prst="rect">
            <a:avLst/>
          </a:prstGeom>
        </p:spPr>
      </p:pic>
      <p:pic>
        <p:nvPicPr>
          <p:cNvPr id="81" name="object 76">
            <a:extLst>
              <a:ext uri="{FF2B5EF4-FFF2-40B4-BE49-F238E27FC236}">
                <a16:creationId xmlns="" xmlns:a16="http://schemas.microsoft.com/office/drawing/2014/main" id="{7E8CEE7A-EC01-FA43-AC42-BDAA89BEDFF9}"/>
              </a:ext>
            </a:extLst>
          </p:cNvPr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1451910" y="3836683"/>
            <a:ext cx="2233305" cy="659836"/>
          </a:xfrm>
          <a:prstGeom prst="rect">
            <a:avLst/>
          </a:prstGeom>
        </p:spPr>
      </p:pic>
      <p:sp>
        <p:nvSpPr>
          <p:cNvPr id="82" name="object 77">
            <a:extLst>
              <a:ext uri="{FF2B5EF4-FFF2-40B4-BE49-F238E27FC236}">
                <a16:creationId xmlns="" xmlns:a16="http://schemas.microsoft.com/office/drawing/2014/main" id="{B1DCD4D4-AEED-7F40-946A-00F0C03F3C48}"/>
              </a:ext>
            </a:extLst>
          </p:cNvPr>
          <p:cNvSpPr/>
          <p:nvPr/>
        </p:nvSpPr>
        <p:spPr>
          <a:xfrm>
            <a:off x="3696592" y="4075848"/>
            <a:ext cx="7764" cy="76346"/>
          </a:xfrm>
          <a:custGeom>
            <a:avLst/>
            <a:gdLst/>
            <a:ahLst/>
            <a:cxnLst/>
            <a:rect l="l" t="t" r="r" b="b"/>
            <a:pathLst>
              <a:path w="11429" h="112395">
                <a:moveTo>
                  <a:pt x="10883" y="0"/>
                </a:moveTo>
                <a:lnTo>
                  <a:pt x="0" y="0"/>
                </a:lnTo>
                <a:lnTo>
                  <a:pt x="0" y="112229"/>
                </a:lnTo>
                <a:lnTo>
                  <a:pt x="10883" y="112229"/>
                </a:lnTo>
                <a:lnTo>
                  <a:pt x="10883" y="0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>
            <a:endParaRPr sz="957"/>
          </a:p>
        </p:txBody>
      </p:sp>
      <p:pic>
        <p:nvPicPr>
          <p:cNvPr id="83" name="object 78">
            <a:extLst>
              <a:ext uri="{FF2B5EF4-FFF2-40B4-BE49-F238E27FC236}">
                <a16:creationId xmlns="" xmlns:a16="http://schemas.microsoft.com/office/drawing/2014/main" id="{2E3FF682-CB9E-724A-A9A9-4FF39915A68C}"/>
              </a:ext>
            </a:extLst>
          </p:cNvPr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3745306" y="4075848"/>
            <a:ext cx="308052" cy="103927"/>
          </a:xfrm>
          <a:prstGeom prst="rect">
            <a:avLst/>
          </a:prstGeom>
        </p:spPr>
      </p:pic>
      <p:pic>
        <p:nvPicPr>
          <p:cNvPr id="84" name="object 79">
            <a:extLst>
              <a:ext uri="{FF2B5EF4-FFF2-40B4-BE49-F238E27FC236}">
                <a16:creationId xmlns="" xmlns:a16="http://schemas.microsoft.com/office/drawing/2014/main" id="{2AD53E04-DCCC-D644-A1C1-902A58DE1DED}"/>
              </a:ext>
            </a:extLst>
          </p:cNvPr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1464366" y="3544899"/>
            <a:ext cx="2087473" cy="243632"/>
          </a:xfrm>
          <a:prstGeom prst="rect">
            <a:avLst/>
          </a:prstGeom>
        </p:spPr>
      </p:pic>
      <p:sp>
        <p:nvSpPr>
          <p:cNvPr id="85" name="object 80">
            <a:extLst>
              <a:ext uri="{FF2B5EF4-FFF2-40B4-BE49-F238E27FC236}">
                <a16:creationId xmlns="" xmlns:a16="http://schemas.microsoft.com/office/drawing/2014/main" id="{17565258-9229-C042-95AB-D7B3B69F095C}"/>
              </a:ext>
            </a:extLst>
          </p:cNvPr>
          <p:cNvSpPr/>
          <p:nvPr/>
        </p:nvSpPr>
        <p:spPr>
          <a:xfrm>
            <a:off x="3311395" y="3332743"/>
            <a:ext cx="115597" cy="158729"/>
          </a:xfrm>
          <a:custGeom>
            <a:avLst/>
            <a:gdLst/>
            <a:ahLst/>
            <a:cxnLst/>
            <a:rect l="l" t="t" r="r" b="b"/>
            <a:pathLst>
              <a:path w="170179" h="233679">
                <a:moveTo>
                  <a:pt x="170014" y="0"/>
                </a:moveTo>
                <a:lnTo>
                  <a:pt x="140804" y="0"/>
                </a:lnTo>
                <a:lnTo>
                  <a:pt x="140804" y="93980"/>
                </a:lnTo>
                <a:lnTo>
                  <a:pt x="29210" y="93980"/>
                </a:lnTo>
                <a:lnTo>
                  <a:pt x="29210" y="0"/>
                </a:lnTo>
                <a:lnTo>
                  <a:pt x="0" y="0"/>
                </a:lnTo>
                <a:lnTo>
                  <a:pt x="0" y="93980"/>
                </a:lnTo>
                <a:lnTo>
                  <a:pt x="0" y="121920"/>
                </a:lnTo>
                <a:lnTo>
                  <a:pt x="0" y="233680"/>
                </a:lnTo>
                <a:lnTo>
                  <a:pt x="29210" y="233680"/>
                </a:lnTo>
                <a:lnTo>
                  <a:pt x="29210" y="121920"/>
                </a:lnTo>
                <a:lnTo>
                  <a:pt x="140804" y="121920"/>
                </a:lnTo>
                <a:lnTo>
                  <a:pt x="140804" y="233680"/>
                </a:lnTo>
                <a:lnTo>
                  <a:pt x="170014" y="233680"/>
                </a:lnTo>
                <a:lnTo>
                  <a:pt x="170014" y="121920"/>
                </a:lnTo>
                <a:lnTo>
                  <a:pt x="170014" y="93980"/>
                </a:lnTo>
                <a:lnTo>
                  <a:pt x="17001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957"/>
          </a:p>
        </p:txBody>
      </p:sp>
      <p:pic>
        <p:nvPicPr>
          <p:cNvPr id="86" name="object 81">
            <a:extLst>
              <a:ext uri="{FF2B5EF4-FFF2-40B4-BE49-F238E27FC236}">
                <a16:creationId xmlns="" xmlns:a16="http://schemas.microsoft.com/office/drawing/2014/main" id="{80AA592D-49C3-1145-A287-E8B08DE0DEB5}"/>
              </a:ext>
            </a:extLst>
          </p:cNvPr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3444633" y="3355287"/>
            <a:ext cx="260351" cy="139682"/>
          </a:xfrm>
          <a:prstGeom prst="rect">
            <a:avLst/>
          </a:prstGeom>
        </p:spPr>
      </p:pic>
      <p:sp>
        <p:nvSpPr>
          <p:cNvPr id="87" name="object 82">
            <a:extLst>
              <a:ext uri="{FF2B5EF4-FFF2-40B4-BE49-F238E27FC236}">
                <a16:creationId xmlns="" xmlns:a16="http://schemas.microsoft.com/office/drawing/2014/main" id="{DE23CD27-1971-5D4B-82F5-819C11A4EF0B}"/>
              </a:ext>
            </a:extLst>
          </p:cNvPr>
          <p:cNvSpPr/>
          <p:nvPr/>
        </p:nvSpPr>
        <p:spPr>
          <a:xfrm>
            <a:off x="3722092" y="3308328"/>
            <a:ext cx="19410" cy="183316"/>
          </a:xfrm>
          <a:custGeom>
            <a:avLst/>
            <a:gdLst/>
            <a:ahLst/>
            <a:cxnLst/>
            <a:rect l="l" t="t" r="r" b="b"/>
            <a:pathLst>
              <a:path w="28575" h="269875">
                <a:moveTo>
                  <a:pt x="27978" y="0"/>
                </a:moveTo>
                <a:lnTo>
                  <a:pt x="0" y="0"/>
                </a:lnTo>
                <a:lnTo>
                  <a:pt x="0" y="269798"/>
                </a:lnTo>
                <a:lnTo>
                  <a:pt x="27978" y="269798"/>
                </a:lnTo>
                <a:lnTo>
                  <a:pt x="279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957"/>
          </a:p>
        </p:txBody>
      </p:sp>
      <p:pic>
        <p:nvPicPr>
          <p:cNvPr id="88" name="object 83">
            <a:extLst>
              <a:ext uri="{FF2B5EF4-FFF2-40B4-BE49-F238E27FC236}">
                <a16:creationId xmlns="" xmlns:a16="http://schemas.microsoft.com/office/drawing/2014/main" id="{DE1F6B9B-6461-EE4E-BDC6-373810CFDC39}"/>
              </a:ext>
            </a:extLst>
          </p:cNvPr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387713" y="2300748"/>
            <a:ext cx="2875769" cy="554863"/>
          </a:xfrm>
          <a:prstGeom prst="rect">
            <a:avLst/>
          </a:prstGeom>
        </p:spPr>
      </p:pic>
      <p:sp>
        <p:nvSpPr>
          <p:cNvPr id="89" name="object 84">
            <a:extLst>
              <a:ext uri="{FF2B5EF4-FFF2-40B4-BE49-F238E27FC236}">
                <a16:creationId xmlns="" xmlns:a16="http://schemas.microsoft.com/office/drawing/2014/main" id="{15924FFC-8C82-F646-B4FF-DBE4F1B550A9}"/>
              </a:ext>
            </a:extLst>
          </p:cNvPr>
          <p:cNvSpPr/>
          <p:nvPr/>
        </p:nvSpPr>
        <p:spPr>
          <a:xfrm>
            <a:off x="1419645" y="2400816"/>
            <a:ext cx="369651" cy="132419"/>
          </a:xfrm>
          <a:custGeom>
            <a:avLst/>
            <a:gdLst/>
            <a:ahLst/>
            <a:cxnLst/>
            <a:rect l="l" t="t" r="r" b="b"/>
            <a:pathLst>
              <a:path w="544194" h="194945">
                <a:moveTo>
                  <a:pt x="200406" y="190703"/>
                </a:moveTo>
                <a:lnTo>
                  <a:pt x="163042" y="0"/>
                </a:lnTo>
                <a:lnTo>
                  <a:pt x="100190" y="144119"/>
                </a:lnTo>
                <a:lnTo>
                  <a:pt x="37363" y="0"/>
                </a:lnTo>
                <a:lnTo>
                  <a:pt x="0" y="190703"/>
                </a:lnTo>
                <a:lnTo>
                  <a:pt x="23533" y="190703"/>
                </a:lnTo>
                <a:lnTo>
                  <a:pt x="44881" y="69875"/>
                </a:lnTo>
                <a:lnTo>
                  <a:pt x="45364" y="69875"/>
                </a:lnTo>
                <a:lnTo>
                  <a:pt x="100190" y="194576"/>
                </a:lnTo>
                <a:lnTo>
                  <a:pt x="155028" y="69875"/>
                </a:lnTo>
                <a:lnTo>
                  <a:pt x="155511" y="69875"/>
                </a:lnTo>
                <a:lnTo>
                  <a:pt x="176860" y="190703"/>
                </a:lnTo>
                <a:lnTo>
                  <a:pt x="200406" y="190703"/>
                </a:lnTo>
                <a:close/>
              </a:path>
              <a:path w="544194" h="194945">
                <a:moveTo>
                  <a:pt x="318046" y="134162"/>
                </a:moveTo>
                <a:lnTo>
                  <a:pt x="305739" y="92684"/>
                </a:lnTo>
                <a:lnTo>
                  <a:pt x="296214" y="84467"/>
                </a:lnTo>
                <a:lnTo>
                  <a:pt x="296214" y="121069"/>
                </a:lnTo>
                <a:lnTo>
                  <a:pt x="232651" y="121069"/>
                </a:lnTo>
                <a:lnTo>
                  <a:pt x="236423" y="109778"/>
                </a:lnTo>
                <a:lnTo>
                  <a:pt x="243408" y="100774"/>
                </a:lnTo>
                <a:lnTo>
                  <a:pt x="253085" y="94830"/>
                </a:lnTo>
                <a:lnTo>
                  <a:pt x="264922" y="92684"/>
                </a:lnTo>
                <a:lnTo>
                  <a:pt x="276796" y="94729"/>
                </a:lnTo>
                <a:lnTo>
                  <a:pt x="286118" y="100507"/>
                </a:lnTo>
                <a:lnTo>
                  <a:pt x="292646" y="109461"/>
                </a:lnTo>
                <a:lnTo>
                  <a:pt x="296214" y="121069"/>
                </a:lnTo>
                <a:lnTo>
                  <a:pt x="296214" y="84467"/>
                </a:lnTo>
                <a:lnTo>
                  <a:pt x="288467" y="78447"/>
                </a:lnTo>
                <a:lnTo>
                  <a:pt x="264922" y="73748"/>
                </a:lnTo>
                <a:lnTo>
                  <a:pt x="240817" y="78384"/>
                </a:lnTo>
                <a:lnTo>
                  <a:pt x="223520" y="91224"/>
                </a:lnTo>
                <a:lnTo>
                  <a:pt x="213093" y="110604"/>
                </a:lnTo>
                <a:lnTo>
                  <a:pt x="209600" y="134899"/>
                </a:lnTo>
                <a:lnTo>
                  <a:pt x="213436" y="158343"/>
                </a:lnTo>
                <a:lnTo>
                  <a:pt x="224485" y="177292"/>
                </a:lnTo>
                <a:lnTo>
                  <a:pt x="242049" y="189953"/>
                </a:lnTo>
                <a:lnTo>
                  <a:pt x="265404" y="194576"/>
                </a:lnTo>
                <a:lnTo>
                  <a:pt x="281432" y="192493"/>
                </a:lnTo>
                <a:lnTo>
                  <a:pt x="295998" y="186423"/>
                </a:lnTo>
                <a:lnTo>
                  <a:pt x="308419" y="176669"/>
                </a:lnTo>
                <a:lnTo>
                  <a:pt x="309524" y="175171"/>
                </a:lnTo>
                <a:lnTo>
                  <a:pt x="318046" y="163525"/>
                </a:lnTo>
                <a:lnTo>
                  <a:pt x="299618" y="153085"/>
                </a:lnTo>
                <a:lnTo>
                  <a:pt x="293179" y="162267"/>
                </a:lnTo>
                <a:lnTo>
                  <a:pt x="285813" y="169227"/>
                </a:lnTo>
                <a:lnTo>
                  <a:pt x="276847" y="173634"/>
                </a:lnTo>
                <a:lnTo>
                  <a:pt x="265645" y="175171"/>
                </a:lnTo>
                <a:lnTo>
                  <a:pt x="251523" y="172021"/>
                </a:lnTo>
                <a:lnTo>
                  <a:pt x="240804" y="163639"/>
                </a:lnTo>
                <a:lnTo>
                  <a:pt x="233946" y="151625"/>
                </a:lnTo>
                <a:lnTo>
                  <a:pt x="231432" y="137566"/>
                </a:lnTo>
                <a:lnTo>
                  <a:pt x="318046" y="137566"/>
                </a:lnTo>
                <a:lnTo>
                  <a:pt x="318046" y="134162"/>
                </a:lnTo>
                <a:close/>
              </a:path>
              <a:path w="544194" h="194945">
                <a:moveTo>
                  <a:pt x="436422" y="134162"/>
                </a:moveTo>
                <a:lnTo>
                  <a:pt x="434644" y="121069"/>
                </a:lnTo>
                <a:lnTo>
                  <a:pt x="433209" y="110502"/>
                </a:lnTo>
                <a:lnTo>
                  <a:pt x="424116" y="92684"/>
                </a:lnTo>
                <a:lnTo>
                  <a:pt x="423418" y="91313"/>
                </a:lnTo>
                <a:lnTo>
                  <a:pt x="414591" y="84467"/>
                </a:lnTo>
                <a:lnTo>
                  <a:pt x="414591" y="121069"/>
                </a:lnTo>
                <a:lnTo>
                  <a:pt x="351028" y="121069"/>
                </a:lnTo>
                <a:lnTo>
                  <a:pt x="354799" y="109778"/>
                </a:lnTo>
                <a:lnTo>
                  <a:pt x="361797" y="100774"/>
                </a:lnTo>
                <a:lnTo>
                  <a:pt x="371462" y="94830"/>
                </a:lnTo>
                <a:lnTo>
                  <a:pt x="383298" y="92684"/>
                </a:lnTo>
                <a:lnTo>
                  <a:pt x="395185" y="94729"/>
                </a:lnTo>
                <a:lnTo>
                  <a:pt x="404495" y="100507"/>
                </a:lnTo>
                <a:lnTo>
                  <a:pt x="411035" y="109461"/>
                </a:lnTo>
                <a:lnTo>
                  <a:pt x="414591" y="121069"/>
                </a:lnTo>
                <a:lnTo>
                  <a:pt x="414591" y="84467"/>
                </a:lnTo>
                <a:lnTo>
                  <a:pt x="406844" y="78447"/>
                </a:lnTo>
                <a:lnTo>
                  <a:pt x="383298" y="73748"/>
                </a:lnTo>
                <a:lnTo>
                  <a:pt x="359194" y="78384"/>
                </a:lnTo>
                <a:lnTo>
                  <a:pt x="341896" y="91224"/>
                </a:lnTo>
                <a:lnTo>
                  <a:pt x="331470" y="110604"/>
                </a:lnTo>
                <a:lnTo>
                  <a:pt x="327977" y="134899"/>
                </a:lnTo>
                <a:lnTo>
                  <a:pt x="331812" y="158343"/>
                </a:lnTo>
                <a:lnTo>
                  <a:pt x="342874" y="177292"/>
                </a:lnTo>
                <a:lnTo>
                  <a:pt x="360426" y="189953"/>
                </a:lnTo>
                <a:lnTo>
                  <a:pt x="383781" y="194576"/>
                </a:lnTo>
                <a:lnTo>
                  <a:pt x="399821" y="192493"/>
                </a:lnTo>
                <a:lnTo>
                  <a:pt x="414375" y="186423"/>
                </a:lnTo>
                <a:lnTo>
                  <a:pt x="426796" y="176669"/>
                </a:lnTo>
                <a:lnTo>
                  <a:pt x="427901" y="175171"/>
                </a:lnTo>
                <a:lnTo>
                  <a:pt x="436422" y="163525"/>
                </a:lnTo>
                <a:lnTo>
                  <a:pt x="417995" y="153085"/>
                </a:lnTo>
                <a:lnTo>
                  <a:pt x="411556" y="162267"/>
                </a:lnTo>
                <a:lnTo>
                  <a:pt x="404190" y="169227"/>
                </a:lnTo>
                <a:lnTo>
                  <a:pt x="395236" y="173634"/>
                </a:lnTo>
                <a:lnTo>
                  <a:pt x="384022" y="175171"/>
                </a:lnTo>
                <a:lnTo>
                  <a:pt x="369912" y="172021"/>
                </a:lnTo>
                <a:lnTo>
                  <a:pt x="359181" y="163639"/>
                </a:lnTo>
                <a:lnTo>
                  <a:pt x="352323" y="151625"/>
                </a:lnTo>
                <a:lnTo>
                  <a:pt x="349808" y="137566"/>
                </a:lnTo>
                <a:lnTo>
                  <a:pt x="436422" y="137566"/>
                </a:lnTo>
                <a:lnTo>
                  <a:pt x="436422" y="134162"/>
                </a:lnTo>
                <a:close/>
              </a:path>
              <a:path w="544194" h="194945">
                <a:moveTo>
                  <a:pt x="501434" y="77660"/>
                </a:moveTo>
                <a:lnTo>
                  <a:pt x="480085" y="77660"/>
                </a:lnTo>
                <a:lnTo>
                  <a:pt x="480085" y="33210"/>
                </a:lnTo>
                <a:lnTo>
                  <a:pt x="458241" y="33210"/>
                </a:lnTo>
                <a:lnTo>
                  <a:pt x="458241" y="77660"/>
                </a:lnTo>
                <a:lnTo>
                  <a:pt x="446354" y="77660"/>
                </a:lnTo>
                <a:lnTo>
                  <a:pt x="446354" y="97980"/>
                </a:lnTo>
                <a:lnTo>
                  <a:pt x="458241" y="97980"/>
                </a:lnTo>
                <a:lnTo>
                  <a:pt x="458241" y="190690"/>
                </a:lnTo>
                <a:lnTo>
                  <a:pt x="480085" y="190690"/>
                </a:lnTo>
                <a:lnTo>
                  <a:pt x="480085" y="97980"/>
                </a:lnTo>
                <a:lnTo>
                  <a:pt x="501434" y="97980"/>
                </a:lnTo>
                <a:lnTo>
                  <a:pt x="501434" y="77660"/>
                </a:lnTo>
                <a:close/>
              </a:path>
              <a:path w="544194" h="194945">
                <a:moveTo>
                  <a:pt x="540004" y="77152"/>
                </a:moveTo>
                <a:lnTo>
                  <a:pt x="518172" y="77152"/>
                </a:lnTo>
                <a:lnTo>
                  <a:pt x="518172" y="190690"/>
                </a:lnTo>
                <a:lnTo>
                  <a:pt x="540004" y="190690"/>
                </a:lnTo>
                <a:lnTo>
                  <a:pt x="540004" y="77152"/>
                </a:lnTo>
                <a:close/>
              </a:path>
              <a:path w="544194" h="194945">
                <a:moveTo>
                  <a:pt x="544131" y="16738"/>
                </a:moveTo>
                <a:lnTo>
                  <a:pt x="537337" y="9931"/>
                </a:lnTo>
                <a:lnTo>
                  <a:pt x="520839" y="9931"/>
                </a:lnTo>
                <a:lnTo>
                  <a:pt x="514045" y="16738"/>
                </a:lnTo>
                <a:lnTo>
                  <a:pt x="514045" y="33464"/>
                </a:lnTo>
                <a:lnTo>
                  <a:pt x="520839" y="40017"/>
                </a:lnTo>
                <a:lnTo>
                  <a:pt x="537337" y="40017"/>
                </a:lnTo>
                <a:lnTo>
                  <a:pt x="544131" y="33464"/>
                </a:lnTo>
                <a:lnTo>
                  <a:pt x="544131" y="16738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>
            <a:endParaRPr sz="957"/>
          </a:p>
        </p:txBody>
      </p:sp>
      <p:pic>
        <p:nvPicPr>
          <p:cNvPr id="90" name="object 85">
            <a:extLst>
              <a:ext uri="{FF2B5EF4-FFF2-40B4-BE49-F238E27FC236}">
                <a16:creationId xmlns="" xmlns:a16="http://schemas.microsoft.com/office/drawing/2014/main" id="{F6D3C742-B934-4248-82A6-F974647D3E56}"/>
              </a:ext>
            </a:extLst>
          </p:cNvPr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1810174" y="2450906"/>
            <a:ext cx="65752" cy="79434"/>
          </a:xfrm>
          <a:prstGeom prst="rect">
            <a:avLst/>
          </a:prstGeom>
        </p:spPr>
      </p:pic>
      <p:pic>
        <p:nvPicPr>
          <p:cNvPr id="91" name="object 86">
            <a:extLst>
              <a:ext uri="{FF2B5EF4-FFF2-40B4-BE49-F238E27FC236}">
                <a16:creationId xmlns="" xmlns:a16="http://schemas.microsoft.com/office/drawing/2014/main" id="{9C685A66-607D-CC4C-A4E2-B03165EC3D5A}"/>
              </a:ext>
            </a:extLst>
          </p:cNvPr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890252" y="2450913"/>
            <a:ext cx="78286" cy="123602"/>
          </a:xfrm>
          <a:prstGeom prst="rect">
            <a:avLst/>
          </a:prstGeom>
        </p:spPr>
      </p:pic>
      <p:pic>
        <p:nvPicPr>
          <p:cNvPr id="92" name="object 87">
            <a:extLst>
              <a:ext uri="{FF2B5EF4-FFF2-40B4-BE49-F238E27FC236}">
                <a16:creationId xmlns="" xmlns:a16="http://schemas.microsoft.com/office/drawing/2014/main" id="{1E24AF8B-D3DD-BE49-AFCA-76D2C5A38CC6}"/>
              </a:ext>
            </a:extLst>
          </p:cNvPr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2030481" y="2387299"/>
            <a:ext cx="228224" cy="187218"/>
          </a:xfrm>
          <a:prstGeom prst="rect">
            <a:avLst/>
          </a:prstGeom>
        </p:spPr>
      </p:pic>
      <p:pic>
        <p:nvPicPr>
          <p:cNvPr id="93" name="object 88">
            <a:extLst>
              <a:ext uri="{FF2B5EF4-FFF2-40B4-BE49-F238E27FC236}">
                <a16:creationId xmlns="" xmlns:a16="http://schemas.microsoft.com/office/drawing/2014/main" id="{47317DBE-B218-2C49-A094-5098ECB0B4E6}"/>
              </a:ext>
            </a:extLst>
          </p:cNvPr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2273856" y="2450907"/>
            <a:ext cx="73663" cy="82074"/>
          </a:xfrm>
          <a:prstGeom prst="rect">
            <a:avLst/>
          </a:prstGeom>
        </p:spPr>
      </p:pic>
      <p:sp>
        <p:nvSpPr>
          <p:cNvPr id="94" name="object 89">
            <a:extLst>
              <a:ext uri="{FF2B5EF4-FFF2-40B4-BE49-F238E27FC236}">
                <a16:creationId xmlns="" xmlns:a16="http://schemas.microsoft.com/office/drawing/2014/main" id="{F0074E02-757D-B84D-A2C9-D5FBD47CCE25}"/>
              </a:ext>
            </a:extLst>
          </p:cNvPr>
          <p:cNvSpPr/>
          <p:nvPr/>
        </p:nvSpPr>
        <p:spPr>
          <a:xfrm>
            <a:off x="2414468" y="2333089"/>
            <a:ext cx="539164" cy="286404"/>
          </a:xfrm>
          <a:custGeom>
            <a:avLst/>
            <a:gdLst/>
            <a:ahLst/>
            <a:cxnLst/>
            <a:rect l="l" t="t" r="r" b="b"/>
            <a:pathLst>
              <a:path w="793750" h="421639">
                <a:moveTo>
                  <a:pt x="262013" y="29425"/>
                </a:moveTo>
                <a:lnTo>
                  <a:pt x="185928" y="29425"/>
                </a:lnTo>
                <a:lnTo>
                  <a:pt x="185928" y="142455"/>
                </a:lnTo>
                <a:lnTo>
                  <a:pt x="76085" y="142455"/>
                </a:lnTo>
                <a:lnTo>
                  <a:pt x="76085" y="29425"/>
                </a:lnTo>
                <a:lnTo>
                  <a:pt x="0" y="29425"/>
                </a:lnTo>
                <a:lnTo>
                  <a:pt x="0" y="142455"/>
                </a:lnTo>
                <a:lnTo>
                  <a:pt x="0" y="202145"/>
                </a:lnTo>
                <a:lnTo>
                  <a:pt x="0" y="322795"/>
                </a:lnTo>
                <a:lnTo>
                  <a:pt x="76085" y="322795"/>
                </a:lnTo>
                <a:lnTo>
                  <a:pt x="76085" y="202145"/>
                </a:lnTo>
                <a:lnTo>
                  <a:pt x="185928" y="202145"/>
                </a:lnTo>
                <a:lnTo>
                  <a:pt x="185928" y="322795"/>
                </a:lnTo>
                <a:lnTo>
                  <a:pt x="262013" y="322795"/>
                </a:lnTo>
                <a:lnTo>
                  <a:pt x="262013" y="202145"/>
                </a:lnTo>
                <a:lnTo>
                  <a:pt x="262013" y="142455"/>
                </a:lnTo>
                <a:lnTo>
                  <a:pt x="262013" y="29425"/>
                </a:lnTo>
                <a:close/>
              </a:path>
              <a:path w="793750" h="421639">
                <a:moveTo>
                  <a:pt x="548068" y="123037"/>
                </a:moveTo>
                <a:lnTo>
                  <a:pt x="467715" y="123037"/>
                </a:lnTo>
                <a:lnTo>
                  <a:pt x="415696" y="225120"/>
                </a:lnTo>
                <a:lnTo>
                  <a:pt x="362521" y="123037"/>
                </a:lnTo>
                <a:lnTo>
                  <a:pt x="281012" y="123037"/>
                </a:lnTo>
                <a:lnTo>
                  <a:pt x="377278" y="294982"/>
                </a:lnTo>
                <a:lnTo>
                  <a:pt x="309346" y="421525"/>
                </a:lnTo>
                <a:lnTo>
                  <a:pt x="388531" y="421525"/>
                </a:lnTo>
                <a:lnTo>
                  <a:pt x="548068" y="123037"/>
                </a:lnTo>
                <a:close/>
              </a:path>
              <a:path w="793750" h="421639">
                <a:moveTo>
                  <a:pt x="793750" y="222415"/>
                </a:moveTo>
                <a:lnTo>
                  <a:pt x="786460" y="181787"/>
                </a:lnTo>
                <a:lnTo>
                  <a:pt x="766000" y="148031"/>
                </a:lnTo>
                <a:lnTo>
                  <a:pt x="734479" y="124980"/>
                </a:lnTo>
                <a:lnTo>
                  <a:pt x="720775" y="122097"/>
                </a:lnTo>
                <a:lnTo>
                  <a:pt x="720775" y="222796"/>
                </a:lnTo>
                <a:lnTo>
                  <a:pt x="717727" y="240411"/>
                </a:lnTo>
                <a:lnTo>
                  <a:pt x="708850" y="254571"/>
                </a:lnTo>
                <a:lnTo>
                  <a:pt x="694588" y="264007"/>
                </a:lnTo>
                <a:lnTo>
                  <a:pt x="675373" y="267436"/>
                </a:lnTo>
                <a:lnTo>
                  <a:pt x="656158" y="264007"/>
                </a:lnTo>
                <a:lnTo>
                  <a:pt x="641896" y="254571"/>
                </a:lnTo>
                <a:lnTo>
                  <a:pt x="633018" y="240411"/>
                </a:lnTo>
                <a:lnTo>
                  <a:pt x="629958" y="222796"/>
                </a:lnTo>
                <a:lnTo>
                  <a:pt x="633018" y="205447"/>
                </a:lnTo>
                <a:lnTo>
                  <a:pt x="641896" y="191109"/>
                </a:lnTo>
                <a:lnTo>
                  <a:pt x="656158" y="181368"/>
                </a:lnTo>
                <a:lnTo>
                  <a:pt x="675373" y="177774"/>
                </a:lnTo>
                <a:lnTo>
                  <a:pt x="694588" y="181368"/>
                </a:lnTo>
                <a:lnTo>
                  <a:pt x="708850" y="191109"/>
                </a:lnTo>
                <a:lnTo>
                  <a:pt x="717727" y="205447"/>
                </a:lnTo>
                <a:lnTo>
                  <a:pt x="720775" y="222796"/>
                </a:lnTo>
                <a:lnTo>
                  <a:pt x="720775" y="122097"/>
                </a:lnTo>
                <a:lnTo>
                  <a:pt x="694004" y="116446"/>
                </a:lnTo>
                <a:lnTo>
                  <a:pt x="676821" y="118046"/>
                </a:lnTo>
                <a:lnTo>
                  <a:pt x="660234" y="122897"/>
                </a:lnTo>
                <a:lnTo>
                  <a:pt x="645096" y="131013"/>
                </a:lnTo>
                <a:lnTo>
                  <a:pt x="632282" y="142455"/>
                </a:lnTo>
                <a:lnTo>
                  <a:pt x="632282" y="0"/>
                </a:lnTo>
                <a:lnTo>
                  <a:pt x="561644" y="0"/>
                </a:lnTo>
                <a:lnTo>
                  <a:pt x="561644" y="322160"/>
                </a:lnTo>
                <a:lnTo>
                  <a:pt x="632282" y="322160"/>
                </a:lnTo>
                <a:lnTo>
                  <a:pt x="632282" y="300037"/>
                </a:lnTo>
                <a:lnTo>
                  <a:pt x="633056" y="300037"/>
                </a:lnTo>
                <a:lnTo>
                  <a:pt x="644588" y="312877"/>
                </a:lnTo>
                <a:lnTo>
                  <a:pt x="659218" y="321830"/>
                </a:lnTo>
                <a:lnTo>
                  <a:pt x="675805" y="327063"/>
                </a:lnTo>
                <a:lnTo>
                  <a:pt x="693216" y="328764"/>
                </a:lnTo>
                <a:lnTo>
                  <a:pt x="733983" y="320230"/>
                </a:lnTo>
                <a:lnTo>
                  <a:pt x="761758" y="300037"/>
                </a:lnTo>
                <a:lnTo>
                  <a:pt x="765759" y="297129"/>
                </a:lnTo>
                <a:lnTo>
                  <a:pt x="783856" y="267436"/>
                </a:lnTo>
                <a:lnTo>
                  <a:pt x="786396" y="263271"/>
                </a:lnTo>
                <a:lnTo>
                  <a:pt x="793750" y="2224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957"/>
          </a:p>
        </p:txBody>
      </p:sp>
      <p:pic>
        <p:nvPicPr>
          <p:cNvPr id="95" name="object 90">
            <a:extLst>
              <a:ext uri="{FF2B5EF4-FFF2-40B4-BE49-F238E27FC236}">
                <a16:creationId xmlns="" xmlns:a16="http://schemas.microsoft.com/office/drawing/2014/main" id="{35477566-13AA-5440-B980-B10414554B7C}"/>
              </a:ext>
            </a:extLst>
          </p:cNvPr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2977371" y="2414821"/>
            <a:ext cx="101501" cy="137094"/>
          </a:xfrm>
          <a:prstGeom prst="rect">
            <a:avLst/>
          </a:prstGeom>
        </p:spPr>
      </p:pic>
      <p:sp>
        <p:nvSpPr>
          <p:cNvPr id="96" name="object 91">
            <a:extLst>
              <a:ext uri="{FF2B5EF4-FFF2-40B4-BE49-F238E27FC236}">
                <a16:creationId xmlns="" xmlns:a16="http://schemas.microsoft.com/office/drawing/2014/main" id="{1D44908C-509A-994E-A2AB-452480AE9A1E}"/>
              </a:ext>
            </a:extLst>
          </p:cNvPr>
          <p:cNvSpPr/>
          <p:nvPr/>
        </p:nvSpPr>
        <p:spPr>
          <a:xfrm>
            <a:off x="3093893" y="2333089"/>
            <a:ext cx="591355" cy="223430"/>
          </a:xfrm>
          <a:custGeom>
            <a:avLst/>
            <a:gdLst/>
            <a:ahLst/>
            <a:cxnLst/>
            <a:rect l="l" t="t" r="r" b="b"/>
            <a:pathLst>
              <a:path w="870585" h="328929">
                <a:moveTo>
                  <a:pt x="74917" y="123050"/>
                </a:moveTo>
                <a:lnTo>
                  <a:pt x="4279" y="123050"/>
                </a:lnTo>
                <a:lnTo>
                  <a:pt x="4279" y="322160"/>
                </a:lnTo>
                <a:lnTo>
                  <a:pt x="74917" y="322160"/>
                </a:lnTo>
                <a:lnTo>
                  <a:pt x="74917" y="123050"/>
                </a:lnTo>
                <a:close/>
              </a:path>
              <a:path w="870585" h="328929">
                <a:moveTo>
                  <a:pt x="79184" y="46570"/>
                </a:moveTo>
                <a:lnTo>
                  <a:pt x="76047" y="31216"/>
                </a:lnTo>
                <a:lnTo>
                  <a:pt x="67538" y="18630"/>
                </a:lnTo>
                <a:lnTo>
                  <a:pt x="54940" y="10109"/>
                </a:lnTo>
                <a:lnTo>
                  <a:pt x="39598" y="6972"/>
                </a:lnTo>
                <a:lnTo>
                  <a:pt x="24231" y="10109"/>
                </a:lnTo>
                <a:lnTo>
                  <a:pt x="11645" y="18630"/>
                </a:lnTo>
                <a:lnTo>
                  <a:pt x="3124" y="31216"/>
                </a:lnTo>
                <a:lnTo>
                  <a:pt x="0" y="46570"/>
                </a:lnTo>
                <a:lnTo>
                  <a:pt x="3124" y="61937"/>
                </a:lnTo>
                <a:lnTo>
                  <a:pt x="11645" y="74523"/>
                </a:lnTo>
                <a:lnTo>
                  <a:pt x="24231" y="83045"/>
                </a:lnTo>
                <a:lnTo>
                  <a:pt x="39598" y="86169"/>
                </a:lnTo>
                <a:lnTo>
                  <a:pt x="54940" y="83045"/>
                </a:lnTo>
                <a:lnTo>
                  <a:pt x="67538" y="74523"/>
                </a:lnTo>
                <a:lnTo>
                  <a:pt x="76047" y="61937"/>
                </a:lnTo>
                <a:lnTo>
                  <a:pt x="79184" y="46570"/>
                </a:lnTo>
                <a:close/>
              </a:path>
              <a:path w="870585" h="328929">
                <a:moveTo>
                  <a:pt x="341947" y="0"/>
                </a:moveTo>
                <a:lnTo>
                  <a:pt x="273634" y="0"/>
                </a:lnTo>
                <a:lnTo>
                  <a:pt x="273634" y="222796"/>
                </a:lnTo>
                <a:lnTo>
                  <a:pt x="270573" y="240411"/>
                </a:lnTo>
                <a:lnTo>
                  <a:pt x="261696" y="254571"/>
                </a:lnTo>
                <a:lnTo>
                  <a:pt x="247434" y="264007"/>
                </a:lnTo>
                <a:lnTo>
                  <a:pt x="228219" y="267436"/>
                </a:lnTo>
                <a:lnTo>
                  <a:pt x="209003" y="264007"/>
                </a:lnTo>
                <a:lnTo>
                  <a:pt x="194741" y="254571"/>
                </a:lnTo>
                <a:lnTo>
                  <a:pt x="185864" y="240411"/>
                </a:lnTo>
                <a:lnTo>
                  <a:pt x="182803" y="222796"/>
                </a:lnTo>
                <a:lnTo>
                  <a:pt x="185864" y="205447"/>
                </a:lnTo>
                <a:lnTo>
                  <a:pt x="194741" y="191109"/>
                </a:lnTo>
                <a:lnTo>
                  <a:pt x="209003" y="181368"/>
                </a:lnTo>
                <a:lnTo>
                  <a:pt x="228219" y="177774"/>
                </a:lnTo>
                <a:lnTo>
                  <a:pt x="247434" y="181368"/>
                </a:lnTo>
                <a:lnTo>
                  <a:pt x="261696" y="191109"/>
                </a:lnTo>
                <a:lnTo>
                  <a:pt x="270573" y="205447"/>
                </a:lnTo>
                <a:lnTo>
                  <a:pt x="273634" y="222796"/>
                </a:lnTo>
                <a:lnTo>
                  <a:pt x="273634" y="0"/>
                </a:lnTo>
                <a:lnTo>
                  <a:pt x="271310" y="0"/>
                </a:lnTo>
                <a:lnTo>
                  <a:pt x="271310" y="142455"/>
                </a:lnTo>
                <a:lnTo>
                  <a:pt x="258660" y="131013"/>
                </a:lnTo>
                <a:lnTo>
                  <a:pt x="243497" y="122897"/>
                </a:lnTo>
                <a:lnTo>
                  <a:pt x="226822" y="118046"/>
                </a:lnTo>
                <a:lnTo>
                  <a:pt x="209588" y="116446"/>
                </a:lnTo>
                <a:lnTo>
                  <a:pt x="169113" y="124980"/>
                </a:lnTo>
                <a:lnTo>
                  <a:pt x="137579" y="148031"/>
                </a:lnTo>
                <a:lnTo>
                  <a:pt x="117119" y="181787"/>
                </a:lnTo>
                <a:lnTo>
                  <a:pt x="109829" y="222415"/>
                </a:lnTo>
                <a:lnTo>
                  <a:pt x="117246" y="263093"/>
                </a:lnTo>
                <a:lnTo>
                  <a:pt x="137972" y="296976"/>
                </a:lnTo>
                <a:lnTo>
                  <a:pt x="169760" y="320167"/>
                </a:lnTo>
                <a:lnTo>
                  <a:pt x="210362" y="328764"/>
                </a:lnTo>
                <a:lnTo>
                  <a:pt x="227850" y="327063"/>
                </a:lnTo>
                <a:lnTo>
                  <a:pt x="244525" y="321830"/>
                </a:lnTo>
                <a:lnTo>
                  <a:pt x="259168" y="312877"/>
                </a:lnTo>
                <a:lnTo>
                  <a:pt x="270535" y="300037"/>
                </a:lnTo>
                <a:lnTo>
                  <a:pt x="271310" y="300037"/>
                </a:lnTo>
                <a:lnTo>
                  <a:pt x="271310" y="322160"/>
                </a:lnTo>
                <a:lnTo>
                  <a:pt x="341947" y="322160"/>
                </a:lnTo>
                <a:lnTo>
                  <a:pt x="341947" y="300037"/>
                </a:lnTo>
                <a:lnTo>
                  <a:pt x="341947" y="267436"/>
                </a:lnTo>
                <a:lnTo>
                  <a:pt x="341947" y="177774"/>
                </a:lnTo>
                <a:lnTo>
                  <a:pt x="341947" y="142455"/>
                </a:lnTo>
                <a:lnTo>
                  <a:pt x="341947" y="0"/>
                </a:lnTo>
                <a:close/>
              </a:path>
              <a:path w="870585" h="328929">
                <a:moveTo>
                  <a:pt x="870204" y="322160"/>
                </a:moveTo>
                <a:lnTo>
                  <a:pt x="825957" y="29489"/>
                </a:lnTo>
                <a:lnTo>
                  <a:pt x="750265" y="29489"/>
                </a:lnTo>
                <a:lnTo>
                  <a:pt x="687387" y="185915"/>
                </a:lnTo>
                <a:lnTo>
                  <a:pt x="628002" y="29489"/>
                </a:lnTo>
                <a:lnTo>
                  <a:pt x="553085" y="29489"/>
                </a:lnTo>
                <a:lnTo>
                  <a:pt x="503402" y="322160"/>
                </a:lnTo>
                <a:lnTo>
                  <a:pt x="579094" y="322160"/>
                </a:lnTo>
                <a:lnTo>
                  <a:pt x="603542" y="153695"/>
                </a:lnTo>
                <a:lnTo>
                  <a:pt x="604329" y="153695"/>
                </a:lnTo>
                <a:lnTo>
                  <a:pt x="671474" y="322160"/>
                </a:lnTo>
                <a:lnTo>
                  <a:pt x="701751" y="322160"/>
                </a:lnTo>
                <a:lnTo>
                  <a:pt x="772007" y="153695"/>
                </a:lnTo>
                <a:lnTo>
                  <a:pt x="772782" y="153695"/>
                </a:lnTo>
                <a:lnTo>
                  <a:pt x="794131" y="322160"/>
                </a:lnTo>
                <a:lnTo>
                  <a:pt x="870204" y="3221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957"/>
          </a:p>
        </p:txBody>
      </p:sp>
      <p:pic>
        <p:nvPicPr>
          <p:cNvPr id="97" name="object 92">
            <a:extLst>
              <a:ext uri="{FF2B5EF4-FFF2-40B4-BE49-F238E27FC236}">
                <a16:creationId xmlns="" xmlns:a16="http://schemas.microsoft.com/office/drawing/2014/main" id="{592A5B01-473E-9F45-9678-F35352A4B3BE}"/>
              </a:ext>
            </a:extLst>
          </p:cNvPr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3695796" y="2412182"/>
            <a:ext cx="162940" cy="144220"/>
          </a:xfrm>
          <a:prstGeom prst="rect">
            <a:avLst/>
          </a:prstGeom>
        </p:spPr>
      </p:pic>
      <p:sp>
        <p:nvSpPr>
          <p:cNvPr id="98" name="object 93">
            <a:extLst>
              <a:ext uri="{FF2B5EF4-FFF2-40B4-BE49-F238E27FC236}">
                <a16:creationId xmlns="" xmlns:a16="http://schemas.microsoft.com/office/drawing/2014/main" id="{696D0CFB-4636-0347-BAFA-AA68932CF663}"/>
              </a:ext>
            </a:extLst>
          </p:cNvPr>
          <p:cNvSpPr/>
          <p:nvPr/>
        </p:nvSpPr>
        <p:spPr>
          <a:xfrm>
            <a:off x="3872435" y="2333085"/>
            <a:ext cx="157867" cy="223430"/>
          </a:xfrm>
          <a:custGeom>
            <a:avLst/>
            <a:gdLst/>
            <a:ahLst/>
            <a:cxnLst/>
            <a:rect l="l" t="t" r="r" b="b"/>
            <a:pathLst>
              <a:path w="232410" h="328929">
                <a:moveTo>
                  <a:pt x="99758" y="116446"/>
                </a:moveTo>
                <a:lnTo>
                  <a:pt x="59278" y="124979"/>
                </a:lnTo>
                <a:lnTo>
                  <a:pt x="27752" y="148032"/>
                </a:lnTo>
                <a:lnTo>
                  <a:pt x="7289" y="181784"/>
                </a:lnTo>
                <a:lnTo>
                  <a:pt x="0" y="222415"/>
                </a:lnTo>
                <a:lnTo>
                  <a:pt x="7410" y="263099"/>
                </a:lnTo>
                <a:lnTo>
                  <a:pt x="28140" y="296983"/>
                </a:lnTo>
                <a:lnTo>
                  <a:pt x="59932" y="320170"/>
                </a:lnTo>
                <a:lnTo>
                  <a:pt x="100533" y="328764"/>
                </a:lnTo>
                <a:lnTo>
                  <a:pt x="118012" y="327060"/>
                </a:lnTo>
                <a:lnTo>
                  <a:pt x="134691" y="321825"/>
                </a:lnTo>
                <a:lnTo>
                  <a:pt x="149333" y="312878"/>
                </a:lnTo>
                <a:lnTo>
                  <a:pt x="160705" y="300037"/>
                </a:lnTo>
                <a:lnTo>
                  <a:pt x="232117" y="300037"/>
                </a:lnTo>
                <a:lnTo>
                  <a:pt x="232117" y="267436"/>
                </a:lnTo>
                <a:lnTo>
                  <a:pt x="118389" y="267436"/>
                </a:lnTo>
                <a:lnTo>
                  <a:pt x="99173" y="264008"/>
                </a:lnTo>
                <a:lnTo>
                  <a:pt x="84909" y="254574"/>
                </a:lnTo>
                <a:lnTo>
                  <a:pt x="76030" y="240411"/>
                </a:lnTo>
                <a:lnTo>
                  <a:pt x="72974" y="222796"/>
                </a:lnTo>
                <a:lnTo>
                  <a:pt x="76030" y="205442"/>
                </a:lnTo>
                <a:lnTo>
                  <a:pt x="84909" y="191112"/>
                </a:lnTo>
                <a:lnTo>
                  <a:pt x="99173" y="181369"/>
                </a:lnTo>
                <a:lnTo>
                  <a:pt x="118389" y="177774"/>
                </a:lnTo>
                <a:lnTo>
                  <a:pt x="232117" y="177774"/>
                </a:lnTo>
                <a:lnTo>
                  <a:pt x="232117" y="142455"/>
                </a:lnTo>
                <a:lnTo>
                  <a:pt x="161467" y="142455"/>
                </a:lnTo>
                <a:lnTo>
                  <a:pt x="148827" y="131019"/>
                </a:lnTo>
                <a:lnTo>
                  <a:pt x="133675" y="122897"/>
                </a:lnTo>
                <a:lnTo>
                  <a:pt x="116992" y="118052"/>
                </a:lnTo>
                <a:lnTo>
                  <a:pt x="99758" y="116446"/>
                </a:lnTo>
                <a:close/>
              </a:path>
              <a:path w="232410" h="328929">
                <a:moveTo>
                  <a:pt x="232117" y="300037"/>
                </a:moveTo>
                <a:lnTo>
                  <a:pt x="161467" y="300037"/>
                </a:lnTo>
                <a:lnTo>
                  <a:pt x="161467" y="322160"/>
                </a:lnTo>
                <a:lnTo>
                  <a:pt x="232117" y="322160"/>
                </a:lnTo>
                <a:lnTo>
                  <a:pt x="232117" y="300037"/>
                </a:lnTo>
                <a:close/>
              </a:path>
              <a:path w="232410" h="328929">
                <a:moveTo>
                  <a:pt x="232117" y="177774"/>
                </a:moveTo>
                <a:lnTo>
                  <a:pt x="118389" y="177774"/>
                </a:lnTo>
                <a:lnTo>
                  <a:pt x="137599" y="181369"/>
                </a:lnTo>
                <a:lnTo>
                  <a:pt x="151865" y="191112"/>
                </a:lnTo>
                <a:lnTo>
                  <a:pt x="160746" y="205442"/>
                </a:lnTo>
                <a:lnTo>
                  <a:pt x="163804" y="222796"/>
                </a:lnTo>
                <a:lnTo>
                  <a:pt x="160746" y="240411"/>
                </a:lnTo>
                <a:lnTo>
                  <a:pt x="151865" y="254574"/>
                </a:lnTo>
                <a:lnTo>
                  <a:pt x="137599" y="264008"/>
                </a:lnTo>
                <a:lnTo>
                  <a:pt x="118389" y="267436"/>
                </a:lnTo>
                <a:lnTo>
                  <a:pt x="232117" y="267436"/>
                </a:lnTo>
                <a:lnTo>
                  <a:pt x="232117" y="177774"/>
                </a:lnTo>
                <a:close/>
              </a:path>
              <a:path w="232410" h="328929">
                <a:moveTo>
                  <a:pt x="232117" y="0"/>
                </a:moveTo>
                <a:lnTo>
                  <a:pt x="161467" y="0"/>
                </a:lnTo>
                <a:lnTo>
                  <a:pt x="161467" y="142455"/>
                </a:lnTo>
                <a:lnTo>
                  <a:pt x="232117" y="142455"/>
                </a:lnTo>
                <a:lnTo>
                  <a:pt x="2321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957"/>
          </a:p>
        </p:txBody>
      </p:sp>
      <p:pic>
        <p:nvPicPr>
          <p:cNvPr id="99" name="object 94">
            <a:extLst>
              <a:ext uri="{FF2B5EF4-FFF2-40B4-BE49-F238E27FC236}">
                <a16:creationId xmlns="" xmlns:a16="http://schemas.microsoft.com/office/drawing/2014/main" id="{202BF4C2-61A7-D24D-B0D9-DEFDE62556C8}"/>
              </a:ext>
            </a:extLst>
          </p:cNvPr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4050139" y="2412182"/>
            <a:ext cx="148964" cy="144220"/>
          </a:xfrm>
          <a:prstGeom prst="rect">
            <a:avLst/>
          </a:prstGeom>
        </p:spPr>
      </p:pic>
      <p:sp>
        <p:nvSpPr>
          <p:cNvPr id="100" name="object 95">
            <a:extLst>
              <a:ext uri="{FF2B5EF4-FFF2-40B4-BE49-F238E27FC236}">
                <a16:creationId xmlns="" xmlns:a16="http://schemas.microsoft.com/office/drawing/2014/main" id="{6610F8AA-3789-3C46-A1EE-E2519E5DAF08}"/>
              </a:ext>
            </a:extLst>
          </p:cNvPr>
          <p:cNvSpPr/>
          <p:nvPr/>
        </p:nvSpPr>
        <p:spPr>
          <a:xfrm>
            <a:off x="2743350" y="2620088"/>
            <a:ext cx="67288" cy="158729"/>
          </a:xfrm>
          <a:custGeom>
            <a:avLst/>
            <a:gdLst/>
            <a:ahLst/>
            <a:cxnLst/>
            <a:rect l="l" t="t" r="r" b="b"/>
            <a:pathLst>
              <a:path w="99060" h="233679">
                <a:moveTo>
                  <a:pt x="41465" y="12814"/>
                </a:moveTo>
                <a:lnTo>
                  <a:pt x="5651" y="56781"/>
                </a:lnTo>
                <a:lnTo>
                  <a:pt x="0" y="116700"/>
                </a:lnTo>
                <a:lnTo>
                  <a:pt x="1358" y="146011"/>
                </a:lnTo>
                <a:lnTo>
                  <a:pt x="5651" y="176453"/>
                </a:lnTo>
                <a:lnTo>
                  <a:pt x="13169" y="206197"/>
                </a:lnTo>
                <a:lnTo>
                  <a:pt x="24231" y="233400"/>
                </a:lnTo>
                <a:lnTo>
                  <a:pt x="41465" y="220586"/>
                </a:lnTo>
                <a:lnTo>
                  <a:pt x="32143" y="196164"/>
                </a:lnTo>
                <a:lnTo>
                  <a:pt x="25946" y="169862"/>
                </a:lnTo>
                <a:lnTo>
                  <a:pt x="22491" y="142951"/>
                </a:lnTo>
                <a:lnTo>
                  <a:pt x="21437" y="116700"/>
                </a:lnTo>
                <a:lnTo>
                  <a:pt x="22491" y="90449"/>
                </a:lnTo>
                <a:lnTo>
                  <a:pt x="25946" y="63538"/>
                </a:lnTo>
                <a:lnTo>
                  <a:pt x="32143" y="37236"/>
                </a:lnTo>
                <a:lnTo>
                  <a:pt x="41465" y="12814"/>
                </a:lnTo>
                <a:close/>
              </a:path>
              <a:path w="99060" h="233679">
                <a:moveTo>
                  <a:pt x="94792" y="79425"/>
                </a:moveTo>
                <a:lnTo>
                  <a:pt x="73825" y="79425"/>
                </a:lnTo>
                <a:lnTo>
                  <a:pt x="73825" y="188442"/>
                </a:lnTo>
                <a:lnTo>
                  <a:pt x="94792" y="188442"/>
                </a:lnTo>
                <a:lnTo>
                  <a:pt x="94792" y="79425"/>
                </a:lnTo>
                <a:close/>
              </a:path>
              <a:path w="99060" h="233679">
                <a:moveTo>
                  <a:pt x="98755" y="21437"/>
                </a:moveTo>
                <a:lnTo>
                  <a:pt x="92240" y="14909"/>
                </a:lnTo>
                <a:lnTo>
                  <a:pt x="76390" y="14909"/>
                </a:lnTo>
                <a:lnTo>
                  <a:pt x="69875" y="21437"/>
                </a:lnTo>
                <a:lnTo>
                  <a:pt x="69875" y="37503"/>
                </a:lnTo>
                <a:lnTo>
                  <a:pt x="76390" y="43789"/>
                </a:lnTo>
                <a:lnTo>
                  <a:pt x="92240" y="43789"/>
                </a:lnTo>
                <a:lnTo>
                  <a:pt x="98755" y="37503"/>
                </a:lnTo>
                <a:lnTo>
                  <a:pt x="98755" y="214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957"/>
          </a:p>
        </p:txBody>
      </p:sp>
      <p:pic>
        <p:nvPicPr>
          <p:cNvPr id="101" name="object 96">
            <a:extLst>
              <a:ext uri="{FF2B5EF4-FFF2-40B4-BE49-F238E27FC236}">
                <a16:creationId xmlns="" xmlns:a16="http://schemas.microsoft.com/office/drawing/2014/main" id="{A74E93C6-494F-8E4A-B28A-FA1FE07072C5}"/>
              </a:ext>
            </a:extLst>
          </p:cNvPr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2830515" y="2671824"/>
            <a:ext cx="63129" cy="76268"/>
          </a:xfrm>
          <a:prstGeom prst="rect">
            <a:avLst/>
          </a:prstGeom>
        </p:spPr>
      </p:pic>
      <p:sp>
        <p:nvSpPr>
          <p:cNvPr id="102" name="object 97">
            <a:extLst>
              <a:ext uri="{FF2B5EF4-FFF2-40B4-BE49-F238E27FC236}">
                <a16:creationId xmlns="" xmlns:a16="http://schemas.microsoft.com/office/drawing/2014/main" id="{9AE9211B-6DE4-1940-81F0-CF22B67CC20D}"/>
              </a:ext>
            </a:extLst>
          </p:cNvPr>
          <p:cNvSpPr/>
          <p:nvPr/>
        </p:nvSpPr>
        <p:spPr>
          <a:xfrm>
            <a:off x="2912449" y="2691447"/>
            <a:ext cx="34938" cy="12077"/>
          </a:xfrm>
          <a:custGeom>
            <a:avLst/>
            <a:gdLst/>
            <a:ahLst/>
            <a:cxnLst/>
            <a:rect l="l" t="t" r="r" b="b"/>
            <a:pathLst>
              <a:path w="51435" h="17779">
                <a:moveTo>
                  <a:pt x="51015" y="0"/>
                </a:moveTo>
                <a:lnTo>
                  <a:pt x="0" y="0"/>
                </a:lnTo>
                <a:lnTo>
                  <a:pt x="0" y="17475"/>
                </a:lnTo>
                <a:lnTo>
                  <a:pt x="51015" y="17475"/>
                </a:lnTo>
                <a:lnTo>
                  <a:pt x="510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957"/>
          </a:p>
        </p:txBody>
      </p:sp>
      <p:pic>
        <p:nvPicPr>
          <p:cNvPr id="103" name="object 98">
            <a:extLst>
              <a:ext uri="{FF2B5EF4-FFF2-40B4-BE49-F238E27FC236}">
                <a16:creationId xmlns="" xmlns:a16="http://schemas.microsoft.com/office/drawing/2014/main" id="{F5F1F179-1E46-B14D-9ED5-1A4B88471B5F}"/>
              </a:ext>
            </a:extLst>
          </p:cNvPr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2964658" y="2671822"/>
            <a:ext cx="154092" cy="118667"/>
          </a:xfrm>
          <a:prstGeom prst="rect">
            <a:avLst/>
          </a:prstGeom>
        </p:spPr>
      </p:pic>
      <p:pic>
        <p:nvPicPr>
          <p:cNvPr id="104" name="object 99">
            <a:extLst>
              <a:ext uri="{FF2B5EF4-FFF2-40B4-BE49-F238E27FC236}">
                <a16:creationId xmlns="" xmlns:a16="http://schemas.microsoft.com/office/drawing/2014/main" id="{D355FBD3-E99C-2F47-9C7F-9E5A79EE1F98}"/>
              </a:ext>
            </a:extLst>
          </p:cNvPr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3131865" y="2671821"/>
            <a:ext cx="187790" cy="78795"/>
          </a:xfrm>
          <a:prstGeom prst="rect">
            <a:avLst/>
          </a:prstGeom>
        </p:spPr>
      </p:pic>
      <p:pic>
        <p:nvPicPr>
          <p:cNvPr id="105" name="object 100">
            <a:extLst>
              <a:ext uri="{FF2B5EF4-FFF2-40B4-BE49-F238E27FC236}">
                <a16:creationId xmlns="" xmlns:a16="http://schemas.microsoft.com/office/drawing/2014/main" id="{3380A44B-2F05-3D44-9689-97F241E16C23}"/>
              </a:ext>
            </a:extLst>
          </p:cNvPr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3332612" y="2671824"/>
            <a:ext cx="63129" cy="76268"/>
          </a:xfrm>
          <a:prstGeom prst="rect">
            <a:avLst/>
          </a:prstGeom>
        </p:spPr>
      </p:pic>
      <p:pic>
        <p:nvPicPr>
          <p:cNvPr id="106" name="object 101">
            <a:extLst>
              <a:ext uri="{FF2B5EF4-FFF2-40B4-BE49-F238E27FC236}">
                <a16:creationId xmlns="" xmlns:a16="http://schemas.microsoft.com/office/drawing/2014/main" id="{B5AF29F3-9B9B-2540-B848-F5DA8F20A238}"/>
              </a:ext>
            </a:extLst>
          </p:cNvPr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3549019" y="2671824"/>
            <a:ext cx="63120" cy="76268"/>
          </a:xfrm>
          <a:prstGeom prst="rect">
            <a:avLst/>
          </a:prstGeom>
        </p:spPr>
      </p:pic>
      <p:pic>
        <p:nvPicPr>
          <p:cNvPr id="107" name="object 102">
            <a:extLst>
              <a:ext uri="{FF2B5EF4-FFF2-40B4-BE49-F238E27FC236}">
                <a16:creationId xmlns="" xmlns:a16="http://schemas.microsoft.com/office/drawing/2014/main" id="{C6CBDD0B-84B7-BE4A-B9AE-D423FBF8B53B}"/>
              </a:ext>
            </a:extLst>
          </p:cNvPr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3455364" y="2671821"/>
            <a:ext cx="75155" cy="78795"/>
          </a:xfrm>
          <a:prstGeom prst="rect">
            <a:avLst/>
          </a:prstGeom>
        </p:spPr>
      </p:pic>
      <p:pic>
        <p:nvPicPr>
          <p:cNvPr id="108" name="object 103">
            <a:extLst>
              <a:ext uri="{FF2B5EF4-FFF2-40B4-BE49-F238E27FC236}">
                <a16:creationId xmlns="" xmlns:a16="http://schemas.microsoft.com/office/drawing/2014/main" id="{20FA32C8-2235-4C4B-B82F-091275247304}"/>
              </a:ext>
            </a:extLst>
          </p:cNvPr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3626051" y="2610754"/>
            <a:ext cx="75155" cy="139863"/>
          </a:xfrm>
          <a:prstGeom prst="rect">
            <a:avLst/>
          </a:prstGeom>
        </p:spPr>
      </p:pic>
      <p:pic>
        <p:nvPicPr>
          <p:cNvPr id="109" name="object 104">
            <a:extLst>
              <a:ext uri="{FF2B5EF4-FFF2-40B4-BE49-F238E27FC236}">
                <a16:creationId xmlns="" xmlns:a16="http://schemas.microsoft.com/office/drawing/2014/main" id="{6B692DDE-8937-0743-97F9-DB0531E7E4C1}"/>
              </a:ext>
            </a:extLst>
          </p:cNvPr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3758770" y="2671827"/>
            <a:ext cx="79114" cy="78787"/>
          </a:xfrm>
          <a:prstGeom prst="rect">
            <a:avLst/>
          </a:prstGeom>
        </p:spPr>
      </p:pic>
      <p:pic>
        <p:nvPicPr>
          <p:cNvPr id="110" name="object 105">
            <a:extLst>
              <a:ext uri="{FF2B5EF4-FFF2-40B4-BE49-F238E27FC236}">
                <a16:creationId xmlns="" xmlns:a16="http://schemas.microsoft.com/office/drawing/2014/main" id="{AF738837-2210-D846-A6A8-2BEB7A44B5FE}"/>
              </a:ext>
            </a:extLst>
          </p:cNvPr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3850842" y="2671824"/>
            <a:ext cx="63129" cy="76268"/>
          </a:xfrm>
          <a:prstGeom prst="rect">
            <a:avLst/>
          </a:prstGeom>
        </p:spPr>
      </p:pic>
      <p:sp>
        <p:nvSpPr>
          <p:cNvPr id="111" name="object 106">
            <a:extLst>
              <a:ext uri="{FF2B5EF4-FFF2-40B4-BE49-F238E27FC236}">
                <a16:creationId xmlns="" xmlns:a16="http://schemas.microsoft.com/office/drawing/2014/main" id="{05F80969-FFEC-FD44-9F74-F74C62FE8808}"/>
              </a:ext>
            </a:extLst>
          </p:cNvPr>
          <p:cNvSpPr/>
          <p:nvPr/>
        </p:nvSpPr>
        <p:spPr>
          <a:xfrm>
            <a:off x="3934204" y="2610754"/>
            <a:ext cx="54779" cy="137595"/>
          </a:xfrm>
          <a:custGeom>
            <a:avLst/>
            <a:gdLst/>
            <a:ahLst/>
            <a:cxnLst/>
            <a:rect l="l" t="t" r="r" b="b"/>
            <a:pathLst>
              <a:path w="80645" h="202564">
                <a:moveTo>
                  <a:pt x="20967" y="0"/>
                </a:moveTo>
                <a:lnTo>
                  <a:pt x="0" y="0"/>
                </a:lnTo>
                <a:lnTo>
                  <a:pt x="0" y="202184"/>
                </a:lnTo>
                <a:lnTo>
                  <a:pt x="20967" y="202184"/>
                </a:lnTo>
                <a:lnTo>
                  <a:pt x="20967" y="0"/>
                </a:lnTo>
                <a:close/>
              </a:path>
              <a:path w="80645" h="202564">
                <a:moveTo>
                  <a:pt x="76390" y="93167"/>
                </a:moveTo>
                <a:lnTo>
                  <a:pt x="55435" y="93167"/>
                </a:lnTo>
                <a:lnTo>
                  <a:pt x="55435" y="202184"/>
                </a:lnTo>
                <a:lnTo>
                  <a:pt x="76390" y="202184"/>
                </a:lnTo>
                <a:lnTo>
                  <a:pt x="76390" y="93167"/>
                </a:lnTo>
                <a:close/>
              </a:path>
              <a:path w="80645" h="202564">
                <a:moveTo>
                  <a:pt x="80352" y="35179"/>
                </a:moveTo>
                <a:lnTo>
                  <a:pt x="73837" y="28651"/>
                </a:lnTo>
                <a:lnTo>
                  <a:pt x="58000" y="28651"/>
                </a:lnTo>
                <a:lnTo>
                  <a:pt x="51473" y="35179"/>
                </a:lnTo>
                <a:lnTo>
                  <a:pt x="51473" y="51244"/>
                </a:lnTo>
                <a:lnTo>
                  <a:pt x="58000" y="57531"/>
                </a:lnTo>
                <a:lnTo>
                  <a:pt x="73837" y="57531"/>
                </a:lnTo>
                <a:lnTo>
                  <a:pt x="80352" y="51244"/>
                </a:lnTo>
                <a:lnTo>
                  <a:pt x="80352" y="351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957"/>
          </a:p>
        </p:txBody>
      </p:sp>
      <p:pic>
        <p:nvPicPr>
          <p:cNvPr id="112" name="object 107">
            <a:extLst>
              <a:ext uri="{FF2B5EF4-FFF2-40B4-BE49-F238E27FC236}">
                <a16:creationId xmlns="" xmlns:a16="http://schemas.microsoft.com/office/drawing/2014/main" id="{0D533879-601F-5940-BF81-CA940668F556}"/>
              </a:ext>
            </a:extLst>
          </p:cNvPr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4008867" y="2671824"/>
            <a:ext cx="63129" cy="76268"/>
          </a:xfrm>
          <a:prstGeom prst="rect">
            <a:avLst/>
          </a:prstGeom>
        </p:spPr>
      </p:pic>
      <p:pic>
        <p:nvPicPr>
          <p:cNvPr id="113" name="object 108">
            <a:extLst>
              <a:ext uri="{FF2B5EF4-FFF2-40B4-BE49-F238E27FC236}">
                <a16:creationId xmlns="" xmlns:a16="http://schemas.microsoft.com/office/drawing/2014/main" id="{46992D0C-9855-C241-ABCE-E4E47BF3BDE6}"/>
              </a:ext>
            </a:extLst>
          </p:cNvPr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4085904" y="2620088"/>
            <a:ext cx="110266" cy="158540"/>
          </a:xfrm>
          <a:prstGeom prst="rect">
            <a:avLst/>
          </a:prstGeom>
        </p:spPr>
      </p:pic>
      <p:pic>
        <p:nvPicPr>
          <p:cNvPr id="114" name="object 109">
            <a:extLst>
              <a:ext uri="{FF2B5EF4-FFF2-40B4-BE49-F238E27FC236}">
                <a16:creationId xmlns="" xmlns:a16="http://schemas.microsoft.com/office/drawing/2014/main" id="{E6240720-9397-B34C-8CD3-CBFC76AA2808}"/>
              </a:ext>
            </a:extLst>
          </p:cNvPr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1452498" y="3900563"/>
            <a:ext cx="257743" cy="66405"/>
          </a:xfrm>
          <a:prstGeom prst="rect">
            <a:avLst/>
          </a:prstGeom>
        </p:spPr>
      </p:pic>
      <p:pic>
        <p:nvPicPr>
          <p:cNvPr id="115" name="object 110">
            <a:extLst>
              <a:ext uri="{FF2B5EF4-FFF2-40B4-BE49-F238E27FC236}">
                <a16:creationId xmlns="" xmlns:a16="http://schemas.microsoft.com/office/drawing/2014/main" id="{4479E979-DAA6-B04A-B68A-F41713597EF7}"/>
              </a:ext>
            </a:extLst>
          </p:cNvPr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1716733" y="3857067"/>
            <a:ext cx="184576" cy="162974"/>
          </a:xfrm>
          <a:prstGeom prst="rect">
            <a:avLst/>
          </a:prstGeom>
        </p:spPr>
      </p:pic>
      <p:pic>
        <p:nvPicPr>
          <p:cNvPr id="116" name="object 111">
            <a:extLst>
              <a:ext uri="{FF2B5EF4-FFF2-40B4-BE49-F238E27FC236}">
                <a16:creationId xmlns="" xmlns:a16="http://schemas.microsoft.com/office/drawing/2014/main" id="{53EEEF2D-18F4-324C-BA68-E4AB2C83F25A}"/>
              </a:ext>
            </a:extLst>
          </p:cNvPr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1917998" y="3914893"/>
            <a:ext cx="137241" cy="101767"/>
          </a:xfrm>
          <a:prstGeom prst="rect">
            <a:avLst/>
          </a:prstGeom>
        </p:spPr>
      </p:pic>
      <p:pic>
        <p:nvPicPr>
          <p:cNvPr id="117" name="object 112">
            <a:extLst>
              <a:ext uri="{FF2B5EF4-FFF2-40B4-BE49-F238E27FC236}">
                <a16:creationId xmlns="" xmlns:a16="http://schemas.microsoft.com/office/drawing/2014/main" id="{EE37C86B-7056-3147-A43B-2EBF3A5CF38D}"/>
              </a:ext>
            </a:extLst>
          </p:cNvPr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2071724" y="3914890"/>
            <a:ext cx="105573" cy="105150"/>
          </a:xfrm>
          <a:prstGeom prst="rect">
            <a:avLst/>
          </a:prstGeom>
        </p:spPr>
      </p:pic>
      <p:sp>
        <p:nvSpPr>
          <p:cNvPr id="118" name="object 113">
            <a:extLst>
              <a:ext uri="{FF2B5EF4-FFF2-40B4-BE49-F238E27FC236}">
                <a16:creationId xmlns="" xmlns:a16="http://schemas.microsoft.com/office/drawing/2014/main" id="{8F15C639-C386-AD4D-AE1B-9D569895277F}"/>
              </a:ext>
            </a:extLst>
          </p:cNvPr>
          <p:cNvSpPr/>
          <p:nvPr/>
        </p:nvSpPr>
        <p:spPr>
          <a:xfrm>
            <a:off x="2194610" y="3833397"/>
            <a:ext cx="137595" cy="183316"/>
          </a:xfrm>
          <a:custGeom>
            <a:avLst/>
            <a:gdLst/>
            <a:ahLst/>
            <a:cxnLst/>
            <a:rect l="l" t="t" r="r" b="b"/>
            <a:pathLst>
              <a:path w="202564" h="269875">
                <a:moveTo>
                  <a:pt x="124028" y="183083"/>
                </a:moveTo>
                <a:lnTo>
                  <a:pt x="121729" y="158267"/>
                </a:lnTo>
                <a:lnTo>
                  <a:pt x="113614" y="138239"/>
                </a:lnTo>
                <a:lnTo>
                  <a:pt x="97802" y="124853"/>
                </a:lnTo>
                <a:lnTo>
                  <a:pt x="72428" y="119976"/>
                </a:lnTo>
                <a:lnTo>
                  <a:pt x="59334" y="121539"/>
                </a:lnTo>
                <a:lnTo>
                  <a:pt x="47129" y="126123"/>
                </a:lnTo>
                <a:lnTo>
                  <a:pt x="36626" y="133616"/>
                </a:lnTo>
                <a:lnTo>
                  <a:pt x="28600" y="143916"/>
                </a:lnTo>
                <a:lnTo>
                  <a:pt x="27978" y="143916"/>
                </a:lnTo>
                <a:lnTo>
                  <a:pt x="27978" y="0"/>
                </a:lnTo>
                <a:lnTo>
                  <a:pt x="0" y="0"/>
                </a:lnTo>
                <a:lnTo>
                  <a:pt x="0" y="269798"/>
                </a:lnTo>
                <a:lnTo>
                  <a:pt x="27978" y="269798"/>
                </a:lnTo>
                <a:lnTo>
                  <a:pt x="27978" y="202971"/>
                </a:lnTo>
                <a:lnTo>
                  <a:pt x="28536" y="182740"/>
                </a:lnTo>
                <a:lnTo>
                  <a:pt x="32486" y="163995"/>
                </a:lnTo>
                <a:lnTo>
                  <a:pt x="43192" y="150215"/>
                </a:lnTo>
                <a:lnTo>
                  <a:pt x="64033" y="144843"/>
                </a:lnTo>
                <a:lnTo>
                  <a:pt x="81102" y="147853"/>
                </a:lnTo>
                <a:lnTo>
                  <a:pt x="90766" y="156349"/>
                </a:lnTo>
                <a:lnTo>
                  <a:pt x="95072" y="169506"/>
                </a:lnTo>
                <a:lnTo>
                  <a:pt x="96050" y="186499"/>
                </a:lnTo>
                <a:lnTo>
                  <a:pt x="96050" y="269798"/>
                </a:lnTo>
                <a:lnTo>
                  <a:pt x="124028" y="269798"/>
                </a:lnTo>
                <a:lnTo>
                  <a:pt x="124028" y="183083"/>
                </a:lnTo>
                <a:close/>
              </a:path>
              <a:path w="202564" h="269875">
                <a:moveTo>
                  <a:pt x="196786" y="124333"/>
                </a:moveTo>
                <a:lnTo>
                  <a:pt x="168808" y="124333"/>
                </a:lnTo>
                <a:lnTo>
                  <a:pt x="168808" y="269811"/>
                </a:lnTo>
                <a:lnTo>
                  <a:pt x="196786" y="269811"/>
                </a:lnTo>
                <a:lnTo>
                  <a:pt x="196786" y="124333"/>
                </a:lnTo>
                <a:close/>
              </a:path>
              <a:path w="202564" h="269875">
                <a:moveTo>
                  <a:pt x="202069" y="57797"/>
                </a:moveTo>
                <a:lnTo>
                  <a:pt x="200533" y="50152"/>
                </a:lnTo>
                <a:lnTo>
                  <a:pt x="196392" y="43942"/>
                </a:lnTo>
                <a:lnTo>
                  <a:pt x="190271" y="39751"/>
                </a:lnTo>
                <a:lnTo>
                  <a:pt x="182803" y="38214"/>
                </a:lnTo>
                <a:lnTo>
                  <a:pt x="175323" y="39751"/>
                </a:lnTo>
                <a:lnTo>
                  <a:pt x="169189" y="43942"/>
                </a:lnTo>
                <a:lnTo>
                  <a:pt x="165049" y="50152"/>
                </a:lnTo>
                <a:lnTo>
                  <a:pt x="163525" y="57797"/>
                </a:lnTo>
                <a:lnTo>
                  <a:pt x="165049" y="65227"/>
                </a:lnTo>
                <a:lnTo>
                  <a:pt x="169189" y="71247"/>
                </a:lnTo>
                <a:lnTo>
                  <a:pt x="175323" y="75298"/>
                </a:lnTo>
                <a:lnTo>
                  <a:pt x="182803" y="76771"/>
                </a:lnTo>
                <a:lnTo>
                  <a:pt x="190271" y="75298"/>
                </a:lnTo>
                <a:lnTo>
                  <a:pt x="196392" y="71247"/>
                </a:lnTo>
                <a:lnTo>
                  <a:pt x="200533" y="65227"/>
                </a:lnTo>
                <a:lnTo>
                  <a:pt x="202069" y="577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957"/>
          </a:p>
        </p:txBody>
      </p:sp>
      <p:pic>
        <p:nvPicPr>
          <p:cNvPr id="119" name="object 114">
            <a:extLst>
              <a:ext uri="{FF2B5EF4-FFF2-40B4-BE49-F238E27FC236}">
                <a16:creationId xmlns="" xmlns:a16="http://schemas.microsoft.com/office/drawing/2014/main" id="{93D8AFDE-B4C7-B949-9830-CFD19232FF9E}"/>
              </a:ext>
            </a:extLst>
          </p:cNvPr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2359953" y="3914890"/>
            <a:ext cx="169556" cy="105150"/>
          </a:xfrm>
          <a:prstGeom prst="rect">
            <a:avLst/>
          </a:prstGeom>
        </p:spPr>
      </p:pic>
      <p:pic>
        <p:nvPicPr>
          <p:cNvPr id="120" name="object 115">
            <a:extLst>
              <a:ext uri="{FF2B5EF4-FFF2-40B4-BE49-F238E27FC236}">
                <a16:creationId xmlns="" xmlns:a16="http://schemas.microsoft.com/office/drawing/2014/main" id="{9D196B7A-CB3F-5247-A940-9F18C2C8BE2C}"/>
              </a:ext>
            </a:extLst>
          </p:cNvPr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3709667" y="3857463"/>
            <a:ext cx="86991" cy="159195"/>
          </a:xfrm>
          <a:prstGeom prst="rect">
            <a:avLst/>
          </a:prstGeom>
        </p:spPr>
      </p:pic>
      <p:sp>
        <p:nvSpPr>
          <p:cNvPr id="121" name="object 116">
            <a:extLst>
              <a:ext uri="{FF2B5EF4-FFF2-40B4-BE49-F238E27FC236}">
                <a16:creationId xmlns="" xmlns:a16="http://schemas.microsoft.com/office/drawing/2014/main" id="{E9AAB34E-10C1-984D-ABA2-E3882C103740}"/>
              </a:ext>
            </a:extLst>
          </p:cNvPr>
          <p:cNvSpPr/>
          <p:nvPr/>
        </p:nvSpPr>
        <p:spPr>
          <a:xfrm>
            <a:off x="3812078" y="3833393"/>
            <a:ext cx="84541" cy="183316"/>
          </a:xfrm>
          <a:custGeom>
            <a:avLst/>
            <a:gdLst/>
            <a:ahLst/>
            <a:cxnLst/>
            <a:rect l="l" t="t" r="r" b="b"/>
            <a:pathLst>
              <a:path w="124460" h="269875">
                <a:moveTo>
                  <a:pt x="27978" y="0"/>
                </a:moveTo>
                <a:lnTo>
                  <a:pt x="0" y="0"/>
                </a:lnTo>
                <a:lnTo>
                  <a:pt x="0" y="269798"/>
                </a:lnTo>
                <a:lnTo>
                  <a:pt x="27978" y="269798"/>
                </a:lnTo>
                <a:lnTo>
                  <a:pt x="27978" y="202971"/>
                </a:lnTo>
                <a:lnTo>
                  <a:pt x="28541" y="182739"/>
                </a:lnTo>
                <a:lnTo>
                  <a:pt x="32485" y="163996"/>
                </a:lnTo>
                <a:lnTo>
                  <a:pt x="43188" y="150209"/>
                </a:lnTo>
                <a:lnTo>
                  <a:pt x="64033" y="144843"/>
                </a:lnTo>
                <a:lnTo>
                  <a:pt x="81101" y="147855"/>
                </a:lnTo>
                <a:lnTo>
                  <a:pt x="90766" y="156346"/>
                </a:lnTo>
                <a:lnTo>
                  <a:pt x="95069" y="169500"/>
                </a:lnTo>
                <a:lnTo>
                  <a:pt x="96050" y="186499"/>
                </a:lnTo>
                <a:lnTo>
                  <a:pt x="96050" y="269798"/>
                </a:lnTo>
                <a:lnTo>
                  <a:pt x="124028" y="269798"/>
                </a:lnTo>
                <a:lnTo>
                  <a:pt x="124028" y="183083"/>
                </a:lnTo>
                <a:lnTo>
                  <a:pt x="121734" y="158269"/>
                </a:lnTo>
                <a:lnTo>
                  <a:pt x="113611" y="138237"/>
                </a:lnTo>
                <a:lnTo>
                  <a:pt x="97796" y="124852"/>
                </a:lnTo>
                <a:lnTo>
                  <a:pt x="72428" y="119976"/>
                </a:lnTo>
                <a:lnTo>
                  <a:pt x="59329" y="121531"/>
                </a:lnTo>
                <a:lnTo>
                  <a:pt x="47132" y="126117"/>
                </a:lnTo>
                <a:lnTo>
                  <a:pt x="36627" y="133617"/>
                </a:lnTo>
                <a:lnTo>
                  <a:pt x="28600" y="143916"/>
                </a:lnTo>
                <a:lnTo>
                  <a:pt x="27978" y="143916"/>
                </a:lnTo>
                <a:lnTo>
                  <a:pt x="279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957"/>
          </a:p>
        </p:txBody>
      </p:sp>
      <p:pic>
        <p:nvPicPr>
          <p:cNvPr id="122" name="object 117">
            <a:extLst>
              <a:ext uri="{FF2B5EF4-FFF2-40B4-BE49-F238E27FC236}">
                <a16:creationId xmlns="" xmlns:a16="http://schemas.microsoft.com/office/drawing/2014/main" id="{AF557EE5-03B1-8D4A-9CA1-D598C1D88A47}"/>
              </a:ext>
            </a:extLst>
          </p:cNvPr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3922937" y="3857459"/>
            <a:ext cx="122256" cy="159195"/>
          </a:xfrm>
          <a:prstGeom prst="rect">
            <a:avLst/>
          </a:prstGeom>
        </p:spPr>
      </p:pic>
      <p:sp>
        <p:nvSpPr>
          <p:cNvPr id="123" name="object 118">
            <a:extLst>
              <a:ext uri="{FF2B5EF4-FFF2-40B4-BE49-F238E27FC236}">
                <a16:creationId xmlns="" xmlns:a16="http://schemas.microsoft.com/office/drawing/2014/main" id="{E75288C7-F6ED-DA48-83C5-EECC3E23A366}"/>
              </a:ext>
            </a:extLst>
          </p:cNvPr>
          <p:cNvSpPr/>
          <p:nvPr/>
        </p:nvSpPr>
        <p:spPr>
          <a:xfrm>
            <a:off x="3690010" y="4069240"/>
            <a:ext cx="7764" cy="76346"/>
          </a:xfrm>
          <a:custGeom>
            <a:avLst/>
            <a:gdLst/>
            <a:ahLst/>
            <a:cxnLst/>
            <a:rect l="l" t="t" r="r" b="b"/>
            <a:pathLst>
              <a:path w="11429" h="112395">
                <a:moveTo>
                  <a:pt x="10883" y="0"/>
                </a:moveTo>
                <a:lnTo>
                  <a:pt x="0" y="0"/>
                </a:lnTo>
                <a:lnTo>
                  <a:pt x="0" y="112229"/>
                </a:lnTo>
                <a:lnTo>
                  <a:pt x="10883" y="112229"/>
                </a:lnTo>
                <a:lnTo>
                  <a:pt x="108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957"/>
          </a:p>
        </p:txBody>
      </p:sp>
      <p:pic>
        <p:nvPicPr>
          <p:cNvPr id="124" name="object 119">
            <a:extLst>
              <a:ext uri="{FF2B5EF4-FFF2-40B4-BE49-F238E27FC236}">
                <a16:creationId xmlns="" xmlns:a16="http://schemas.microsoft.com/office/drawing/2014/main" id="{C5792E6D-C2D7-744A-8A95-EA448CE20A60}"/>
              </a:ext>
            </a:extLst>
          </p:cNvPr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1448623" y="3850705"/>
            <a:ext cx="2226706" cy="635909"/>
          </a:xfrm>
          <a:prstGeom prst="rect">
            <a:avLst/>
          </a:prstGeom>
        </p:spPr>
      </p:pic>
      <p:pic>
        <p:nvPicPr>
          <p:cNvPr id="125" name="object 120">
            <a:extLst>
              <a:ext uri="{FF2B5EF4-FFF2-40B4-BE49-F238E27FC236}">
                <a16:creationId xmlns="" xmlns:a16="http://schemas.microsoft.com/office/drawing/2014/main" id="{98AC2AAA-B1B6-4443-A42C-CFF8DEC8DC3B}"/>
              </a:ext>
            </a:extLst>
          </p:cNvPr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3742018" y="4069240"/>
            <a:ext cx="301453" cy="100632"/>
          </a:xfrm>
          <a:prstGeom prst="rect">
            <a:avLst/>
          </a:prstGeom>
        </p:spPr>
      </p:pic>
      <p:pic>
        <p:nvPicPr>
          <p:cNvPr id="126" name="object 121">
            <a:extLst>
              <a:ext uri="{FF2B5EF4-FFF2-40B4-BE49-F238E27FC236}">
                <a16:creationId xmlns="" xmlns:a16="http://schemas.microsoft.com/office/drawing/2014/main" id="{13169B58-297C-BD47-8977-A5FD86F328C3}"/>
              </a:ext>
            </a:extLst>
          </p:cNvPr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1737851" y="4696209"/>
            <a:ext cx="1414507" cy="208554"/>
          </a:xfrm>
          <a:prstGeom prst="rect">
            <a:avLst/>
          </a:prstGeom>
        </p:spPr>
      </p:pic>
      <p:pic>
        <p:nvPicPr>
          <p:cNvPr id="127" name="object 122">
            <a:extLst>
              <a:ext uri="{FF2B5EF4-FFF2-40B4-BE49-F238E27FC236}">
                <a16:creationId xmlns="" xmlns:a16="http://schemas.microsoft.com/office/drawing/2014/main" id="{5AFE1C9B-D5A5-284F-B554-C9DAD92039B8}"/>
              </a:ext>
            </a:extLst>
          </p:cNvPr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971564" y="2215861"/>
            <a:ext cx="3351959" cy="105588"/>
          </a:xfrm>
          <a:prstGeom prst="rect">
            <a:avLst/>
          </a:prstGeom>
        </p:spPr>
      </p:pic>
      <p:sp>
        <p:nvSpPr>
          <p:cNvPr id="128" name="object 123">
            <a:extLst>
              <a:ext uri="{FF2B5EF4-FFF2-40B4-BE49-F238E27FC236}">
                <a16:creationId xmlns="" xmlns:a16="http://schemas.microsoft.com/office/drawing/2014/main" id="{989C1E36-D184-5842-B321-518A7F00CB81}"/>
              </a:ext>
            </a:extLst>
          </p:cNvPr>
          <p:cNvSpPr/>
          <p:nvPr/>
        </p:nvSpPr>
        <p:spPr>
          <a:xfrm>
            <a:off x="1004920" y="2247996"/>
            <a:ext cx="3253533" cy="8195"/>
          </a:xfrm>
          <a:custGeom>
            <a:avLst/>
            <a:gdLst/>
            <a:ahLst/>
            <a:cxnLst/>
            <a:rect l="l" t="t" r="r" b="b"/>
            <a:pathLst>
              <a:path w="4789805" h="12064">
                <a:moveTo>
                  <a:pt x="4789424" y="0"/>
                </a:moveTo>
                <a:lnTo>
                  <a:pt x="0" y="0"/>
                </a:lnTo>
                <a:lnTo>
                  <a:pt x="0" y="11557"/>
                </a:lnTo>
                <a:lnTo>
                  <a:pt x="4789424" y="11557"/>
                </a:lnTo>
                <a:lnTo>
                  <a:pt x="47894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957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テキスト&#10;&#10;自動的に生成された説明">
            <a:extLst>
              <a:ext uri="{FF2B5EF4-FFF2-40B4-BE49-F238E27FC236}">
                <a16:creationId xmlns:a16="http://schemas.microsoft.com/office/drawing/2014/main" xmlns="" id="{F0D991DB-EE68-BAB3-01B4-B19A76E37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-56706"/>
            <a:ext cx="7340677" cy="519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76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 が含まれている画像&#10;&#10;自動的に生成された説明">
            <a:extLst>
              <a:ext uri="{FF2B5EF4-FFF2-40B4-BE49-F238E27FC236}">
                <a16:creationId xmlns="" xmlns:a16="http://schemas.microsoft.com/office/drawing/2014/main" id="{47A1D274-3588-3793-3D1F-B02D03699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8694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394</TotalTime>
  <Words>1</Words>
  <Application>Microsoft Macintosh PowerPoint</Application>
  <PresentationFormat>画面に合わせる (16:9)</PresentationFormat>
  <Paragraphs>1</Paragraphs>
  <Slides>3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4" baseType="lpstr">
      <vt:lpstr>Office Theme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16：9_背景</dc:title>
  <dc:creator>81704</dc:creator>
  <cp:lastModifiedBy>iMac5004</cp:lastModifiedBy>
  <cp:revision>6</cp:revision>
  <dcterms:created xsi:type="dcterms:W3CDTF">2023-02-14T10:56:54Z</dcterms:created>
  <dcterms:modified xsi:type="dcterms:W3CDTF">2023-04-11T03:14:51Z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2023-02-14T00:00:00Z</vt:filetime>
  </property>
  <property fmtid="{D5CDD505-2E9C-101B-9397-08002B2CF9AE}" pid="3" name="Creator">
    <vt:lpwstr>Adobe Illustrator 26.5 (Macintosh)</vt:lpwstr>
  </property>
  <property fmtid="{D5CDD505-2E9C-101B-9397-08002B2CF9AE}" pid="4" name="LastSaved">
    <vt:filetime>2023-02-14T00:00:00Z</vt:filetime>
  </property>
  <property fmtid="{D5CDD505-2E9C-101B-9397-08002B2CF9AE}" pid="5" name="Producer">
    <vt:lpwstr>Adobe PDF library 16.07</vt:lpwstr>
  </property>
</Properties>
</file>