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9" r:id="rId2"/>
    <p:sldId id="261" r:id="rId3"/>
    <p:sldId id="262" r:id="rId4"/>
    <p:sldId id="263" r:id="rId5"/>
    <p:sldId id="264" r:id="rId6"/>
  </p:sldIdLst>
  <p:sldSz cx="9144000" cy="5143500" type="screen16x9"/>
  <p:notesSz cx="9144000" cy="5149850"/>
  <p:defaultTextStyle>
    <a:defPPr>
      <a:defRPr kern="0"/>
    </a:defPPr>
  </p:defaultTextStyle>
  <p:extLst>
    <p:ext uri="{EFAFB233-063F-42B5-8137-9DF3F51BA10A}">
      <p15:sldGuideLst xmlns="" xmlns:p15="http://schemas.microsoft.com/office/powerpoint/2012/main">
        <p15:guide id="1" orient="horz" pos="2876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917"/>
    <p:restoredTop sz="94671"/>
  </p:normalViewPr>
  <p:slideViewPr>
    <p:cSldViewPr>
      <p:cViewPr varScale="1">
        <p:scale>
          <a:sx n="156" d="100"/>
          <a:sy n="156" d="100"/>
        </p:scale>
        <p:origin x="-120" y="-1024"/>
      </p:cViewPr>
      <p:guideLst>
        <p:guide orient="horz" pos="2876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8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8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99507C-1248-9447-AFDF-F117DD64E754}" type="datetimeFigureOut">
              <a:rPr kumimoji="1" lang="ja-JP" altLang="en-US" smtClean="0"/>
              <a:t>24/06/07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4525"/>
            <a:ext cx="3086100" cy="1736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14400" y="2478088"/>
            <a:ext cx="7315200" cy="20288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4891088"/>
            <a:ext cx="3962400" cy="258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180013" y="4891088"/>
            <a:ext cx="3962400" cy="258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D72E06-97E8-654A-9185-E7E93661EA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3592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9033E6-4A39-E242-950A-1FD299A4A40C}" type="slidenum">
              <a:rPr lang="en-US" altLang="ja-JP" smtClean="0"/>
              <a:pPr>
                <a:defRPr/>
              </a:pPr>
              <a:t>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81819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4"/>
            <a:ext cx="7772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24/06/07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24/06/07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24/06/07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24/06/07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24/06/07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78FE6CA4-EBAB-CD62-664D-EB535F89E0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247477"/>
            <a:ext cx="6858000" cy="1384995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="" xmlns:a16="http://schemas.microsoft.com/office/drawing/2014/main" id="{3EFB7980-80A7-D735-0025-D79D0EF00F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27699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="" xmlns:a16="http://schemas.microsoft.com/office/drawing/2014/main" id="{00C38CEB-5CAF-BEB7-40E9-EDAAD32D3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66046-36D1-9440-8EA3-091471CA11D5}" type="datetimeFigureOut">
              <a:rPr kumimoji="1" lang="ja-JP" altLang="en-US" smtClean="0"/>
              <a:t>24/06/07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="" xmlns:a16="http://schemas.microsoft.com/office/drawing/2014/main" id="{904F12CC-A9CB-BDA4-9791-D8A1D6482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="" xmlns:a16="http://schemas.microsoft.com/office/drawing/2014/main" id="{00383D56-7CB0-8301-61C3-A00A26DE3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14086-061D-2B4D-9F19-07A001BC6C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2060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8BFB6-EB2C-6F4D-9A33-AF819F1BDDF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30994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200" y="205740"/>
            <a:ext cx="8229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183005"/>
            <a:ext cx="8229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4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4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24/06/07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4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6651">
        <a:defRPr>
          <a:latin typeface="+mn-lt"/>
          <a:ea typeface="+mn-ea"/>
          <a:cs typeface="+mn-cs"/>
        </a:defRPr>
      </a:lvl2pPr>
      <a:lvl3pPr marL="913303">
        <a:defRPr>
          <a:latin typeface="+mn-lt"/>
          <a:ea typeface="+mn-ea"/>
          <a:cs typeface="+mn-cs"/>
        </a:defRPr>
      </a:lvl3pPr>
      <a:lvl4pPr marL="1369954">
        <a:defRPr>
          <a:latin typeface="+mn-lt"/>
          <a:ea typeface="+mn-ea"/>
          <a:cs typeface="+mn-cs"/>
        </a:defRPr>
      </a:lvl4pPr>
      <a:lvl5pPr marL="1826605">
        <a:defRPr>
          <a:latin typeface="+mn-lt"/>
          <a:ea typeface="+mn-ea"/>
          <a:cs typeface="+mn-cs"/>
        </a:defRPr>
      </a:lvl5pPr>
      <a:lvl6pPr marL="2283257">
        <a:defRPr>
          <a:latin typeface="+mn-lt"/>
          <a:ea typeface="+mn-ea"/>
          <a:cs typeface="+mn-cs"/>
        </a:defRPr>
      </a:lvl6pPr>
      <a:lvl7pPr marL="2739908">
        <a:defRPr>
          <a:latin typeface="+mn-lt"/>
          <a:ea typeface="+mn-ea"/>
          <a:cs typeface="+mn-cs"/>
        </a:defRPr>
      </a:lvl7pPr>
      <a:lvl8pPr marL="3196560">
        <a:defRPr>
          <a:latin typeface="+mn-lt"/>
          <a:ea typeface="+mn-ea"/>
          <a:cs typeface="+mn-cs"/>
        </a:defRPr>
      </a:lvl8pPr>
      <a:lvl9pPr marL="3653211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6651">
        <a:defRPr>
          <a:latin typeface="+mn-lt"/>
          <a:ea typeface="+mn-ea"/>
          <a:cs typeface="+mn-cs"/>
        </a:defRPr>
      </a:lvl2pPr>
      <a:lvl3pPr marL="913303">
        <a:defRPr>
          <a:latin typeface="+mn-lt"/>
          <a:ea typeface="+mn-ea"/>
          <a:cs typeface="+mn-cs"/>
        </a:defRPr>
      </a:lvl3pPr>
      <a:lvl4pPr marL="1369954">
        <a:defRPr>
          <a:latin typeface="+mn-lt"/>
          <a:ea typeface="+mn-ea"/>
          <a:cs typeface="+mn-cs"/>
        </a:defRPr>
      </a:lvl4pPr>
      <a:lvl5pPr marL="1826605">
        <a:defRPr>
          <a:latin typeface="+mn-lt"/>
          <a:ea typeface="+mn-ea"/>
          <a:cs typeface="+mn-cs"/>
        </a:defRPr>
      </a:lvl5pPr>
      <a:lvl6pPr marL="2283257">
        <a:defRPr>
          <a:latin typeface="+mn-lt"/>
          <a:ea typeface="+mn-ea"/>
          <a:cs typeface="+mn-cs"/>
        </a:defRPr>
      </a:lvl6pPr>
      <a:lvl7pPr marL="2739908">
        <a:defRPr>
          <a:latin typeface="+mn-lt"/>
          <a:ea typeface="+mn-ea"/>
          <a:cs typeface="+mn-cs"/>
        </a:defRPr>
      </a:lvl7pPr>
      <a:lvl8pPr marL="3196560">
        <a:defRPr>
          <a:latin typeface="+mn-lt"/>
          <a:ea typeface="+mn-ea"/>
          <a:cs typeface="+mn-cs"/>
        </a:defRPr>
      </a:lvl8pPr>
      <a:lvl9pPr marL="365321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6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黒い背景に白い文字がある&#10;&#10;低い精度で自動的に生成された説明">
            <a:extLst>
              <a:ext uri="{FF2B5EF4-FFF2-40B4-BE49-F238E27FC236}">
                <a16:creationId xmlns="" xmlns:a16="http://schemas.microsoft.com/office/drawing/2014/main" id="{A810A053-CD01-6F09-3FFE-EB5B6AAE2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03" y="1"/>
            <a:ext cx="9147360" cy="5143499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="" xmlns:a16="http://schemas.microsoft.com/office/drawing/2014/main" id="{0762B8BF-2590-A36F-C99C-755B86415EE9}"/>
              </a:ext>
            </a:extLst>
          </p:cNvPr>
          <p:cNvSpPr txBox="1"/>
          <p:nvPr/>
        </p:nvSpPr>
        <p:spPr>
          <a:xfrm>
            <a:off x="2379360" y="3527673"/>
            <a:ext cx="6274143" cy="1638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sz="1500" b="1" dirty="0">
                <a:solidFill>
                  <a:schemeClr val="bg1"/>
                </a:solidFill>
                <a:effectLst>
                  <a:outerShdw blurRad="50800" dist="63500" algn="tl" rotWithShape="0">
                    <a:schemeClr val="accent1">
                      <a:lumMod val="50000"/>
                      <a:alpha val="94000"/>
                    </a:schemeClr>
                  </a:outerShdw>
                </a:effectLst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http://www.jsci73.net/</a:t>
            </a:r>
          </a:p>
          <a:p>
            <a:r>
              <a:rPr lang="en" altLang="ja-JP" sz="1050" dirty="0">
                <a:solidFill>
                  <a:schemeClr val="bg1"/>
                </a:solidFill>
                <a:effectLst>
                  <a:outerShdw blurRad="50800" dist="63500" algn="tl" rotWithShape="0">
                    <a:schemeClr val="accent1">
                      <a:lumMod val="50000"/>
                      <a:alpha val="94000"/>
                    </a:schemeClr>
                  </a:outerShdw>
                </a:effectLst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 </a:t>
            </a:r>
            <a:endParaRPr lang="en" altLang="ja-JP" sz="1500" dirty="0">
              <a:solidFill>
                <a:schemeClr val="bg1"/>
              </a:solidFill>
              <a:effectLst>
                <a:outerShdw blurRad="50800" dist="63500" algn="tl" rotWithShape="0">
                  <a:schemeClr val="accent1">
                    <a:lumMod val="50000"/>
                    <a:alpha val="94000"/>
                  </a:schemeClr>
                </a:outerShdw>
              </a:effectLst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  <a:p>
            <a:r>
              <a:rPr lang="ja-JP" altLang="en-US" sz="1500" dirty="0">
                <a:solidFill>
                  <a:schemeClr val="bg1"/>
                </a:solidFill>
                <a:effectLst>
                  <a:outerShdw blurRad="50800" dist="63500" algn="tl" rotWithShape="0">
                    <a:schemeClr val="accent1">
                      <a:lumMod val="50000"/>
                      <a:alpha val="94000"/>
                    </a:schemeClr>
                  </a:outerShdw>
                </a:effectLst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設立</a:t>
            </a:r>
            <a:r>
              <a:rPr lang="en-US" altLang="ja-JP" sz="1500" dirty="0">
                <a:solidFill>
                  <a:schemeClr val="bg1"/>
                </a:solidFill>
                <a:effectLst>
                  <a:outerShdw blurRad="50800" dist="63500" algn="tl" rotWithShape="0">
                    <a:schemeClr val="accent1">
                      <a:lumMod val="50000"/>
                      <a:alpha val="94000"/>
                    </a:schemeClr>
                  </a:outerShdw>
                </a:effectLst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1973</a:t>
            </a:r>
            <a:r>
              <a:rPr lang="ja-JP" altLang="en-US" sz="1500" dirty="0">
                <a:solidFill>
                  <a:schemeClr val="bg1"/>
                </a:solidFill>
                <a:effectLst>
                  <a:outerShdw blurRad="50800" dist="63500" algn="tl" rotWithShape="0">
                    <a:schemeClr val="accent1">
                      <a:lumMod val="50000"/>
                      <a:alpha val="94000"/>
                    </a:schemeClr>
                  </a:outerShdw>
                </a:effectLst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年、会員数約</a:t>
            </a:r>
            <a:r>
              <a:rPr lang="en-US" altLang="ja-JP" sz="1500" dirty="0">
                <a:solidFill>
                  <a:schemeClr val="bg1"/>
                </a:solidFill>
                <a:effectLst>
                  <a:outerShdw blurRad="50800" dist="63500" algn="tl" rotWithShape="0">
                    <a:schemeClr val="accent1">
                      <a:lumMod val="50000"/>
                      <a:alpha val="94000"/>
                    </a:schemeClr>
                  </a:outerShdw>
                </a:effectLst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1,600</a:t>
            </a:r>
            <a:r>
              <a:rPr lang="ja-JP" altLang="en-US" sz="1500" dirty="0">
                <a:solidFill>
                  <a:schemeClr val="bg1"/>
                </a:solidFill>
                <a:effectLst>
                  <a:outerShdw blurRad="50800" dist="63500" algn="tl" rotWithShape="0">
                    <a:schemeClr val="accent1">
                      <a:lumMod val="50000"/>
                      <a:alpha val="94000"/>
                    </a:schemeClr>
                  </a:outerShdw>
                </a:effectLst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（</a:t>
            </a:r>
            <a:r>
              <a:rPr lang="en-US" altLang="ja-JP" sz="1500" dirty="0">
                <a:solidFill>
                  <a:schemeClr val="bg1"/>
                </a:solidFill>
                <a:effectLst>
                  <a:outerShdw blurRad="50800" dist="63500" algn="tl" rotWithShape="0">
                    <a:schemeClr val="accent1">
                      <a:lumMod val="50000"/>
                      <a:alpha val="94000"/>
                    </a:schemeClr>
                  </a:outerShdw>
                </a:effectLst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2023</a:t>
            </a:r>
            <a:r>
              <a:rPr lang="ja-JP" altLang="en-US" sz="1500" dirty="0">
                <a:solidFill>
                  <a:schemeClr val="bg1"/>
                </a:solidFill>
                <a:effectLst>
                  <a:outerShdw blurRad="50800" dist="63500" algn="tl" rotWithShape="0">
                    <a:schemeClr val="accent1">
                      <a:lumMod val="50000"/>
                      <a:alpha val="94000"/>
                    </a:schemeClr>
                  </a:outerShdw>
                </a:effectLst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年</a:t>
            </a:r>
            <a:r>
              <a:rPr lang="en-US" altLang="ja-JP" sz="1500" dirty="0">
                <a:solidFill>
                  <a:schemeClr val="bg1"/>
                </a:solidFill>
                <a:effectLst>
                  <a:outerShdw blurRad="50800" dist="63500" algn="tl" rotWithShape="0">
                    <a:schemeClr val="accent1">
                      <a:lumMod val="50000"/>
                      <a:alpha val="94000"/>
                    </a:schemeClr>
                  </a:outerShdw>
                </a:effectLst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6</a:t>
            </a:r>
            <a:r>
              <a:rPr lang="ja-JP" altLang="en-US" sz="1500" dirty="0">
                <a:solidFill>
                  <a:schemeClr val="bg1"/>
                </a:solidFill>
                <a:effectLst>
                  <a:outerShdw blurRad="50800" dist="63500" algn="tl" rotWithShape="0">
                    <a:schemeClr val="accent1">
                      <a:lumMod val="50000"/>
                      <a:alpha val="94000"/>
                    </a:schemeClr>
                  </a:outerShdw>
                </a:effectLst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月）</a:t>
            </a:r>
            <a:endParaRPr lang="en-US" altLang="ja-JP" sz="1500" dirty="0">
              <a:solidFill>
                <a:schemeClr val="bg1"/>
              </a:solidFill>
              <a:effectLst>
                <a:outerShdw blurRad="50800" dist="63500" algn="tl" rotWithShape="0">
                  <a:schemeClr val="accent1">
                    <a:lumMod val="50000"/>
                    <a:alpha val="94000"/>
                  </a:schemeClr>
                </a:outerShdw>
              </a:effectLst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  <a:p>
            <a:r>
              <a:rPr lang="ja-JP" altLang="en-US" sz="1500" dirty="0">
                <a:solidFill>
                  <a:schemeClr val="bg1"/>
                </a:solidFill>
                <a:effectLst>
                  <a:outerShdw blurRad="50800" dist="63500" algn="tl" rotWithShape="0">
                    <a:schemeClr val="accent1">
                      <a:lumMod val="50000"/>
                      <a:alpha val="94000"/>
                    </a:schemeClr>
                  </a:outerShdw>
                </a:effectLst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年次学術集会（秋期）、国際シンポジウム（春期）：毎年開催</a:t>
            </a:r>
            <a:endParaRPr lang="en" altLang="ja-JP" sz="1500" dirty="0">
              <a:solidFill>
                <a:schemeClr val="bg1"/>
              </a:solidFill>
              <a:effectLst>
                <a:outerShdw blurRad="50800" dist="63500" algn="tl" rotWithShape="0">
                  <a:schemeClr val="accent1">
                    <a:lumMod val="50000"/>
                    <a:alpha val="94000"/>
                  </a:schemeClr>
                </a:outerShdw>
              </a:effectLst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  <a:p>
            <a:r>
              <a:rPr lang="ja-JP" altLang="en-US" sz="1500" dirty="0">
                <a:solidFill>
                  <a:schemeClr val="bg1"/>
                </a:solidFill>
                <a:effectLst>
                  <a:outerShdw blurRad="50800" dist="63500" algn="tl" rotWithShape="0">
                    <a:schemeClr val="accent1">
                      <a:lumMod val="50000"/>
                      <a:alpha val="94000"/>
                    </a:schemeClr>
                  </a:outerShdw>
                </a:effectLst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免疫療法認定医制度</a:t>
            </a:r>
            <a:endParaRPr lang="en" altLang="ja-JP" sz="1500" dirty="0">
              <a:solidFill>
                <a:schemeClr val="bg1"/>
              </a:solidFill>
              <a:effectLst>
                <a:outerShdw blurRad="50800" dist="63500" algn="tl" rotWithShape="0">
                  <a:schemeClr val="accent1">
                    <a:lumMod val="50000"/>
                    <a:alpha val="94000"/>
                  </a:schemeClr>
                </a:outerShdw>
              </a:effectLst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  <a:p>
            <a:r>
              <a:rPr lang="ja-JP" altLang="en-US" sz="1500" dirty="0">
                <a:solidFill>
                  <a:schemeClr val="bg1"/>
                </a:solidFill>
                <a:effectLst>
                  <a:outerShdw blurRad="50800" dist="63500" algn="tl" rotWithShape="0">
                    <a:schemeClr val="accent1">
                      <a:lumMod val="50000"/>
                      <a:alpha val="94000"/>
                    </a:schemeClr>
                  </a:outerShdw>
                </a:effectLst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学会誌（オープンアクセスジャーナル）：</a:t>
            </a:r>
            <a:r>
              <a:rPr lang="en" altLang="ja-JP" sz="1500" dirty="0">
                <a:solidFill>
                  <a:schemeClr val="bg1"/>
                </a:solidFill>
                <a:effectLst>
                  <a:outerShdw blurRad="50800" dist="63500" algn="tl" rotWithShape="0">
                    <a:schemeClr val="accent1">
                      <a:lumMod val="50000"/>
                      <a:alpha val="94000"/>
                    </a:schemeClr>
                  </a:outerShdw>
                </a:effectLst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Immunological Medicine</a:t>
            </a:r>
          </a:p>
          <a:p>
            <a:r>
              <a:rPr lang="en" altLang="ja-JP" sz="1500" dirty="0">
                <a:solidFill>
                  <a:schemeClr val="bg1"/>
                </a:solidFill>
                <a:effectLst>
                  <a:outerShdw blurRad="50800" dist="63500" algn="tl" rotWithShape="0">
                    <a:schemeClr val="accent1">
                      <a:lumMod val="50000"/>
                      <a:alpha val="94000"/>
                    </a:schemeClr>
                  </a:outerShdw>
                </a:effectLst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https://</a:t>
            </a:r>
            <a:r>
              <a:rPr lang="en" altLang="ja-JP" sz="1500" dirty="0" err="1">
                <a:solidFill>
                  <a:schemeClr val="bg1"/>
                </a:solidFill>
                <a:effectLst>
                  <a:outerShdw blurRad="50800" dist="63500" algn="tl" rotWithShape="0">
                    <a:schemeClr val="accent1">
                      <a:lumMod val="50000"/>
                      <a:alpha val="94000"/>
                    </a:schemeClr>
                  </a:outerShdw>
                </a:effectLst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www.tandfonline.com</a:t>
            </a:r>
            <a:r>
              <a:rPr lang="en" altLang="ja-JP" sz="1500" dirty="0">
                <a:solidFill>
                  <a:schemeClr val="bg1"/>
                </a:solidFill>
                <a:effectLst>
                  <a:outerShdw blurRad="50800" dist="63500" algn="tl" rotWithShape="0">
                    <a:schemeClr val="accent1">
                      <a:lumMod val="50000"/>
                      <a:alpha val="94000"/>
                    </a:schemeClr>
                  </a:outerShdw>
                </a:effectLst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/toc/timm20/current</a:t>
            </a:r>
            <a:endParaRPr kumimoji="1" lang="ja-JP" altLang="en-US" sz="1500" dirty="0">
              <a:solidFill>
                <a:schemeClr val="bg1"/>
              </a:solidFill>
              <a:effectLst>
                <a:outerShdw blurRad="50800" dist="63500" algn="tl" rotWithShape="0">
                  <a:schemeClr val="accent1">
                    <a:lumMod val="50000"/>
                    <a:alpha val="94000"/>
                  </a:schemeClr>
                </a:outerShdw>
              </a:effectLst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="" xmlns:a16="http://schemas.microsoft.com/office/drawing/2014/main" id="{64796392-2B1D-8726-7681-EC666556CFF3}"/>
              </a:ext>
            </a:extLst>
          </p:cNvPr>
          <p:cNvSpPr txBox="1"/>
          <p:nvPr/>
        </p:nvSpPr>
        <p:spPr>
          <a:xfrm>
            <a:off x="4127270" y="2381106"/>
            <a:ext cx="524948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solidFill>
                  <a:srgbClr val="FFFF00"/>
                </a:solidFill>
                <a:effectLst>
                  <a:outerShdw blurRad="50800" dist="63500" algn="tl" rotWithShape="0">
                    <a:schemeClr val="accent1">
                      <a:lumMod val="50000"/>
                      <a:alpha val="94000"/>
                    </a:schemeClr>
                  </a:outerShdw>
                </a:effectLst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一般社団法人 </a:t>
            </a:r>
            <a:r>
              <a:rPr lang="ja-JP" altLang="en-US" sz="3300" b="1" dirty="0">
                <a:solidFill>
                  <a:srgbClr val="FFFF00"/>
                </a:solidFill>
                <a:effectLst>
                  <a:outerShdw blurRad="50800" dist="63500" algn="tl" rotWithShape="0">
                    <a:schemeClr val="accent1">
                      <a:lumMod val="50000"/>
                      <a:alpha val="94000"/>
                    </a:schemeClr>
                  </a:outerShdw>
                </a:effectLst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日本臨床免疫学会</a:t>
            </a:r>
            <a:r>
              <a:rPr lang="en" altLang="ja-JP" sz="3300" b="1" dirty="0">
                <a:solidFill>
                  <a:srgbClr val="FFFF00"/>
                </a:solidFill>
                <a:effectLst>
                  <a:outerShdw blurRad="50800" dist="63500" algn="tl" rotWithShape="0">
                    <a:schemeClr val="accent1">
                      <a:lumMod val="50000"/>
                      <a:alpha val="94000"/>
                    </a:schemeClr>
                  </a:outerShdw>
                </a:effectLst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 </a:t>
            </a:r>
            <a:endParaRPr kumimoji="1" lang="ja-JP" altLang="en-US" sz="3300" b="1" dirty="0">
              <a:solidFill>
                <a:srgbClr val="FFFF00"/>
              </a:solidFill>
              <a:effectLst>
                <a:outerShdw blurRad="50800" dist="63500" algn="tl" rotWithShape="0">
                  <a:schemeClr val="accent1">
                    <a:lumMod val="50000"/>
                    <a:alpha val="94000"/>
                  </a:schemeClr>
                </a:outerShdw>
              </a:effectLst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08594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グラフィカル ユーザー インターフェイス, Web サイト&#10;&#10;自動的に生成された説明">
            <a:extLst>
              <a:ext uri="{FF2B5EF4-FFF2-40B4-BE49-F238E27FC236}">
                <a16:creationId xmlns="" xmlns:a16="http://schemas.microsoft.com/office/drawing/2014/main" id="{D040F099-A4A7-042F-F3FD-08D5CEA88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0" y="0"/>
            <a:ext cx="914736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051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テキスト&#10;&#10;自動的に生成された説明">
            <a:extLst>
              <a:ext uri="{FF2B5EF4-FFF2-40B4-BE49-F238E27FC236}">
                <a16:creationId xmlns:a16="http://schemas.microsoft.com/office/drawing/2014/main" xmlns="" id="{AEAB7B99-A2D1-35F6-1C10-B0FBC37C6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1" y="1"/>
            <a:ext cx="9141389" cy="514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456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Web サイト&#10;&#10;自動的に生成された説明">
            <a:extLst>
              <a:ext uri="{FF2B5EF4-FFF2-40B4-BE49-F238E27FC236}">
                <a16:creationId xmlns="" xmlns:a16="http://schemas.microsoft.com/office/drawing/2014/main" id="{68E9D341-2E0F-E3D1-2FA1-76DE6F0B1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1" y="0"/>
            <a:ext cx="91387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350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太陽の光と海&#10;&#10;自動的に生成された説明">
            <a:extLst>
              <a:ext uri="{FF2B5EF4-FFF2-40B4-BE49-F238E27FC236}">
                <a16:creationId xmlns:a16="http://schemas.microsoft.com/office/drawing/2014/main" xmlns="" id="{1728308F-D73F-1C1D-E06B-80748FECF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2057" y="2031690"/>
            <a:ext cx="4667715" cy="3111810"/>
          </a:xfrm>
          <a:prstGeom prst="rect">
            <a:avLst/>
          </a:prstGeom>
        </p:spPr>
      </p:pic>
      <p:pic>
        <p:nvPicPr>
          <p:cNvPr id="9" name="図 8" descr="屋内, 窓, テーブル, いっぱい が含まれている画像&#10;&#10;自動的に生成された説明">
            <a:extLst>
              <a:ext uri="{FF2B5EF4-FFF2-40B4-BE49-F238E27FC236}">
                <a16:creationId xmlns:a16="http://schemas.microsoft.com/office/drawing/2014/main" xmlns="" id="{8B494512-BBEB-5A49-98B7-4869D5388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1532" y="0"/>
            <a:ext cx="4664546" cy="3111810"/>
          </a:xfrm>
          <a:prstGeom prst="rect">
            <a:avLst/>
          </a:prstGeom>
        </p:spPr>
      </p:pic>
      <p:pic>
        <p:nvPicPr>
          <p:cNvPr id="10" name="図 9" descr="部屋の中にあるプール&#10;&#10;中程度の精度で自動的に生成された説明">
            <a:extLst>
              <a:ext uri="{FF2B5EF4-FFF2-40B4-BE49-F238E27FC236}">
                <a16:creationId xmlns:a16="http://schemas.microsoft.com/office/drawing/2014/main" xmlns="" id="{C343A553-7AA5-78CE-0367-EE5111B524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395" y="0"/>
            <a:ext cx="4566452" cy="3227175"/>
          </a:xfrm>
          <a:prstGeom prst="rect">
            <a:avLst/>
          </a:prstGeom>
        </p:spPr>
      </p:pic>
      <p:pic>
        <p:nvPicPr>
          <p:cNvPr id="11" name="図 10" descr="草, 屋外, スポーツ, フィールド が含まれている画像&#10;&#10;自動的に生成された説明">
            <a:extLst>
              <a:ext uri="{FF2B5EF4-FFF2-40B4-BE49-F238E27FC236}">
                <a16:creationId xmlns:a16="http://schemas.microsoft.com/office/drawing/2014/main" xmlns="" id="{D449CD15-CF04-5EC0-8211-E57D3C0AC4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510" y="2728405"/>
            <a:ext cx="4566452" cy="2415095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xmlns="" id="{809D0C7D-A90D-18F6-5973-F1CA93E5A707}"/>
              </a:ext>
            </a:extLst>
          </p:cNvPr>
          <p:cNvSpPr txBox="1"/>
          <p:nvPr/>
        </p:nvSpPr>
        <p:spPr>
          <a:xfrm>
            <a:off x="3586023" y="4785996"/>
            <a:ext cx="1904080" cy="238527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kumimoji="1"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kumimoji="1" lang="en-US" altLang="ja-JP" sz="11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kumimoji="1"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ISCI_Nippondaira</a:t>
            </a:r>
            <a:r>
              <a:rPr kumimoji="1"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Hotel</a:t>
            </a:r>
            <a:endParaRPr kumimoji="1" lang="ja-JP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8904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404</TotalTime>
  <Words>60</Words>
  <Application>Microsoft Macintosh PowerPoint</Application>
  <PresentationFormat>画面に合わせる (16:9)</PresentationFormat>
  <Paragraphs>10</Paragraphs>
  <Slides>5</Slides>
  <Notes>1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5</vt:i4>
      </vt:variant>
    </vt:vector>
  </HeadingPairs>
  <TitlesOfParts>
    <vt:vector size="6" baseType="lpstr"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16：9_背景</dc:title>
  <dc:creator>81704</dc:creator>
  <cp:lastModifiedBy>iMac5004</cp:lastModifiedBy>
  <cp:revision>12</cp:revision>
  <dcterms:created xsi:type="dcterms:W3CDTF">2023-02-14T10:56:54Z</dcterms:created>
  <dcterms:modified xsi:type="dcterms:W3CDTF">2024-06-07T04:00:57Z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2023-02-14T00:00:00Z</vt:filetime>
  </property>
  <property fmtid="{D5CDD505-2E9C-101B-9397-08002B2CF9AE}" pid="3" name="Creator">
    <vt:lpwstr>Adobe Illustrator 26.5 (Macintosh)</vt:lpwstr>
  </property>
  <property fmtid="{D5CDD505-2E9C-101B-9397-08002B2CF9AE}" pid="4" name="LastSaved">
    <vt:filetime>2023-02-14T00:00:00Z</vt:filetime>
  </property>
  <property fmtid="{D5CDD505-2E9C-101B-9397-08002B2CF9AE}" pid="5" name="Producer">
    <vt:lpwstr>Adobe PDF library 16.07</vt:lpwstr>
  </property>
</Properties>
</file>